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1.xml" ContentType="application/vnd.openxmlformats-officedocument.themeOverr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heme/themeOverride2.xml" ContentType="application/vnd.openxmlformats-officedocument.themeOverr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43"/>
  </p:notesMasterIdLst>
  <p:sldIdLst>
    <p:sldId id="256" r:id="rId5"/>
    <p:sldId id="299" r:id="rId6"/>
    <p:sldId id="314" r:id="rId7"/>
    <p:sldId id="300" r:id="rId8"/>
    <p:sldId id="297" r:id="rId9"/>
    <p:sldId id="331" r:id="rId10"/>
    <p:sldId id="352" r:id="rId11"/>
    <p:sldId id="332" r:id="rId12"/>
    <p:sldId id="328" r:id="rId13"/>
    <p:sldId id="326" r:id="rId14"/>
    <p:sldId id="329" r:id="rId15"/>
    <p:sldId id="316" r:id="rId16"/>
    <p:sldId id="294" r:id="rId17"/>
    <p:sldId id="334" r:id="rId18"/>
    <p:sldId id="321" r:id="rId19"/>
    <p:sldId id="319" r:id="rId20"/>
    <p:sldId id="291" r:id="rId21"/>
    <p:sldId id="322" r:id="rId22"/>
    <p:sldId id="317" r:id="rId23"/>
    <p:sldId id="312" r:id="rId24"/>
    <p:sldId id="313" r:id="rId25"/>
    <p:sldId id="350" r:id="rId26"/>
    <p:sldId id="290" r:id="rId27"/>
    <p:sldId id="324" r:id="rId28"/>
    <p:sldId id="330" r:id="rId29"/>
    <p:sldId id="358" r:id="rId30"/>
    <p:sldId id="340" r:id="rId31"/>
    <p:sldId id="351" r:id="rId32"/>
    <p:sldId id="354" r:id="rId33"/>
    <p:sldId id="353" r:id="rId34"/>
    <p:sldId id="343" r:id="rId35"/>
    <p:sldId id="325" r:id="rId36"/>
    <p:sldId id="344" r:id="rId37"/>
    <p:sldId id="345" r:id="rId38"/>
    <p:sldId id="346" r:id="rId39"/>
    <p:sldId id="349" r:id="rId40"/>
    <p:sldId id="348" r:id="rId41"/>
    <p:sldId id="356"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reeja Deb" initials="SD" lastIdx="1" clrIdx="0">
    <p:extLst>
      <p:ext uri="{19B8F6BF-5375-455C-9EA6-DF929625EA0E}">
        <p15:presenceInfo xmlns:p15="http://schemas.microsoft.com/office/powerpoint/2012/main" userId="S::srde@microsoft.com::a3d076e4-e0bf-4184-8342-da9002b5004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CE0598-4D0F-BD6C-6014-B954EF3F6308}" v="821" dt="2021-07-01T05:49:55.992"/>
    <p1510:client id="{3461831C-951E-F030-D8E1-8352D162FEA7}" v="2230" dt="2021-07-07T09:25:26.253"/>
    <p1510:client id="{81A218EE-3A5C-159D-B301-65C34CEF3ADA}" v="25" dt="2021-07-01T05:58:55.227"/>
    <p1510:client id="{8D7CEE1C-D84B-4CFE-8FB2-AD9EDF82EB4E}" v="67" dt="2021-07-01T06:49:48.952"/>
    <p1510:client id="{C2A636F1-E791-C427-E955-71836031510E}" v="56" dt="2021-07-01T06:49:12.891"/>
    <p1510:client id="{C9714322-C114-4DF9-10F2-1E312771F202}" v="86" dt="2021-07-13T11:22:11.981"/>
    <p1510:client id="{DF29B9F4-BFD8-1CC9-8D02-8C12E243F5B3}" v="876" dt="2021-07-14T06:57:52.252"/>
    <p1510:client id="{EE232318-1393-1415-ABD2-D4AE5E8C973C}" v="888" dt="2021-07-01T04:55:12.5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EE6617-DDF0-471A-88A9-7110B88D492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2E80D53-8EB5-4387-A242-58F0FDF62FEB}">
      <dgm:prSet/>
      <dgm:spPr/>
      <dgm:t>
        <a:bodyPr/>
        <a:lstStyle/>
        <a:p>
          <a:pPr>
            <a:lnSpc>
              <a:spcPct val="100000"/>
            </a:lnSpc>
          </a:pPr>
          <a:r>
            <a:rPr lang="en-US"/>
            <a:t>Sampling</a:t>
          </a:r>
        </a:p>
      </dgm:t>
    </dgm:pt>
    <dgm:pt modelId="{D92B225A-9A64-444A-9472-0DF12BE94DCA}" type="parTrans" cxnId="{8B386525-C8AE-42E1-8561-002C777D5F81}">
      <dgm:prSet/>
      <dgm:spPr/>
      <dgm:t>
        <a:bodyPr/>
        <a:lstStyle/>
        <a:p>
          <a:endParaRPr lang="en-US"/>
        </a:p>
      </dgm:t>
    </dgm:pt>
    <dgm:pt modelId="{9722266B-3DB3-4DA3-BF8F-B8B5D93ECFAC}" type="sibTrans" cxnId="{8B386525-C8AE-42E1-8561-002C777D5F81}">
      <dgm:prSet/>
      <dgm:spPr/>
      <dgm:t>
        <a:bodyPr/>
        <a:lstStyle/>
        <a:p>
          <a:endParaRPr lang="en-US"/>
        </a:p>
      </dgm:t>
    </dgm:pt>
    <dgm:pt modelId="{0C4E58E8-5285-4928-A279-D9485A28AAF6}">
      <dgm:prSet/>
      <dgm:spPr/>
      <dgm:t>
        <a:bodyPr/>
        <a:lstStyle/>
        <a:p>
          <a:pPr>
            <a:lnSpc>
              <a:spcPct val="100000"/>
            </a:lnSpc>
          </a:pPr>
          <a:r>
            <a:rPr lang="en-US" b="0" i="0"/>
            <a:t>Sampling ensures convenience, collection of intensive and exhaustive data, suitability in limited resources and better rapport.</a:t>
          </a:r>
          <a:endParaRPr lang="en-US"/>
        </a:p>
      </dgm:t>
    </dgm:pt>
    <dgm:pt modelId="{3EC7667F-C25B-4009-8EF3-30B07491831E}" type="parTrans" cxnId="{9F579A42-88ED-4328-836C-2417B80DEEA8}">
      <dgm:prSet/>
      <dgm:spPr/>
      <dgm:t>
        <a:bodyPr/>
        <a:lstStyle/>
        <a:p>
          <a:endParaRPr lang="en-US"/>
        </a:p>
      </dgm:t>
    </dgm:pt>
    <dgm:pt modelId="{30090F7F-3A7D-4E80-976F-C1F4F7958E61}" type="sibTrans" cxnId="{9F579A42-88ED-4328-836C-2417B80DEEA8}">
      <dgm:prSet/>
      <dgm:spPr/>
      <dgm:t>
        <a:bodyPr/>
        <a:lstStyle/>
        <a:p>
          <a:endParaRPr lang="en-US"/>
        </a:p>
      </dgm:t>
    </dgm:pt>
    <dgm:pt modelId="{CB28F6C4-AF43-409B-8707-A3B849C80034}">
      <dgm:prSet/>
      <dgm:spPr/>
      <dgm:t>
        <a:bodyPr/>
        <a:lstStyle/>
        <a:p>
          <a:pPr>
            <a:lnSpc>
              <a:spcPct val="100000"/>
            </a:lnSpc>
          </a:pPr>
          <a:r>
            <a:rPr lang="en-US"/>
            <a:t>Cleansing</a:t>
          </a:r>
        </a:p>
      </dgm:t>
    </dgm:pt>
    <dgm:pt modelId="{89F62F94-31EC-45F0-A6D6-A7E9E4D7D39F}" type="parTrans" cxnId="{EE9F1D99-6892-428B-848F-4FE84F107113}">
      <dgm:prSet/>
      <dgm:spPr/>
      <dgm:t>
        <a:bodyPr/>
        <a:lstStyle/>
        <a:p>
          <a:endParaRPr lang="en-US"/>
        </a:p>
      </dgm:t>
    </dgm:pt>
    <dgm:pt modelId="{63E3EB14-DCF8-4F1B-B086-6195A184A3F2}" type="sibTrans" cxnId="{EE9F1D99-6892-428B-848F-4FE84F107113}">
      <dgm:prSet/>
      <dgm:spPr/>
      <dgm:t>
        <a:bodyPr/>
        <a:lstStyle/>
        <a:p>
          <a:endParaRPr lang="en-US"/>
        </a:p>
      </dgm:t>
    </dgm:pt>
    <dgm:pt modelId="{744CE51A-C349-4149-951E-ECD7C7F07F02}">
      <dgm:prSet/>
      <dgm:spPr/>
      <dgm:t>
        <a:bodyPr/>
        <a:lstStyle/>
        <a:p>
          <a:pPr>
            <a:lnSpc>
              <a:spcPct val="100000"/>
            </a:lnSpc>
          </a:pPr>
          <a:r>
            <a:rPr lang="en-US" b="0" i="0">
              <a:effectLst/>
            </a:rPr>
            <a:t>Improves your data quality and in doing so, increases overall productivity</a:t>
          </a:r>
          <a:endParaRPr lang="en-US"/>
        </a:p>
      </dgm:t>
    </dgm:pt>
    <dgm:pt modelId="{00126429-0F03-4510-BD23-EDC5623F749B}" type="parTrans" cxnId="{7912EDE3-57DD-4EA5-A209-7CF72927EE49}">
      <dgm:prSet/>
      <dgm:spPr/>
      <dgm:t>
        <a:bodyPr/>
        <a:lstStyle/>
        <a:p>
          <a:endParaRPr lang="en-US"/>
        </a:p>
      </dgm:t>
    </dgm:pt>
    <dgm:pt modelId="{52418C66-353A-4088-8742-6253E70FAA11}" type="sibTrans" cxnId="{7912EDE3-57DD-4EA5-A209-7CF72927EE49}">
      <dgm:prSet/>
      <dgm:spPr/>
      <dgm:t>
        <a:bodyPr/>
        <a:lstStyle/>
        <a:p>
          <a:endParaRPr lang="en-US"/>
        </a:p>
      </dgm:t>
    </dgm:pt>
    <dgm:pt modelId="{2ABCCF57-815F-4287-B030-19B546F7D7C0}">
      <dgm:prSet/>
      <dgm:spPr/>
      <dgm:t>
        <a:bodyPr/>
        <a:lstStyle/>
        <a:p>
          <a:pPr>
            <a:lnSpc>
              <a:spcPct val="100000"/>
            </a:lnSpc>
          </a:pPr>
          <a:r>
            <a:rPr lang="en-US"/>
            <a:t>Exploration</a:t>
          </a:r>
        </a:p>
      </dgm:t>
    </dgm:pt>
    <dgm:pt modelId="{1FFDEBF4-50B8-4E0C-96AD-90B0534C2E42}" type="parTrans" cxnId="{9139AB06-8F96-4B1E-B60C-7AF382EFC92D}">
      <dgm:prSet/>
      <dgm:spPr/>
      <dgm:t>
        <a:bodyPr/>
        <a:lstStyle/>
        <a:p>
          <a:endParaRPr lang="en-US"/>
        </a:p>
      </dgm:t>
    </dgm:pt>
    <dgm:pt modelId="{12C7C5AF-E3A7-4D44-8A94-FB3E2D87150A}" type="sibTrans" cxnId="{9139AB06-8F96-4B1E-B60C-7AF382EFC92D}">
      <dgm:prSet/>
      <dgm:spPr/>
      <dgm:t>
        <a:bodyPr/>
        <a:lstStyle/>
        <a:p>
          <a:endParaRPr lang="en-US"/>
        </a:p>
      </dgm:t>
    </dgm:pt>
    <dgm:pt modelId="{0DCDD257-8494-4EF9-BF91-D0CE2479DEAD}">
      <dgm:prSet/>
      <dgm:spPr/>
      <dgm:t>
        <a:bodyPr/>
        <a:lstStyle/>
        <a:p>
          <a:pPr>
            <a:lnSpc>
              <a:spcPct val="100000"/>
            </a:lnSpc>
          </a:pPr>
          <a:r>
            <a:rPr lang="en-US"/>
            <a:t>Exploratory Data Analysis &amp; Visualization helps understand data better.</a:t>
          </a:r>
        </a:p>
      </dgm:t>
    </dgm:pt>
    <dgm:pt modelId="{2FEDC242-7FFB-42AE-92A0-48BEAB82CC58}" type="parTrans" cxnId="{989CEA36-327A-46B8-924A-7A6B883E972F}">
      <dgm:prSet/>
      <dgm:spPr/>
      <dgm:t>
        <a:bodyPr/>
        <a:lstStyle/>
        <a:p>
          <a:endParaRPr lang="en-US"/>
        </a:p>
      </dgm:t>
    </dgm:pt>
    <dgm:pt modelId="{7D463407-F6CA-4280-ABA7-EF85AA7A488C}" type="sibTrans" cxnId="{989CEA36-327A-46B8-924A-7A6B883E972F}">
      <dgm:prSet/>
      <dgm:spPr/>
      <dgm:t>
        <a:bodyPr/>
        <a:lstStyle/>
        <a:p>
          <a:endParaRPr lang="en-US"/>
        </a:p>
      </dgm:t>
    </dgm:pt>
    <dgm:pt modelId="{6A315C79-B485-45A2-88C7-41B3789DDB08}">
      <dgm:prSet/>
      <dgm:spPr/>
      <dgm:t>
        <a:bodyPr/>
        <a:lstStyle/>
        <a:p>
          <a:pPr>
            <a:lnSpc>
              <a:spcPct val="100000"/>
            </a:lnSpc>
          </a:pPr>
          <a:r>
            <a:rPr lang="en-US">
              <a:latin typeface="Calibri Light" panose="020F0302020204030204"/>
            </a:rPr>
            <a:t>Automatically detects and suggets the anomalies for your data</a:t>
          </a:r>
          <a:endParaRPr lang="en-US"/>
        </a:p>
      </dgm:t>
    </dgm:pt>
    <dgm:pt modelId="{B5DD6FCE-E2E8-452D-BAA7-2E7149695F44}" type="parTrans" cxnId="{7CBC84A7-66BB-4735-A078-538223013899}">
      <dgm:prSet/>
      <dgm:spPr/>
      <dgm:t>
        <a:bodyPr/>
        <a:lstStyle/>
        <a:p>
          <a:endParaRPr lang="en-US"/>
        </a:p>
      </dgm:t>
    </dgm:pt>
    <dgm:pt modelId="{B1554FE5-86E5-4ACD-B388-93CEC7C186F9}" type="sibTrans" cxnId="{7CBC84A7-66BB-4735-A078-538223013899}">
      <dgm:prSet/>
      <dgm:spPr/>
      <dgm:t>
        <a:bodyPr/>
        <a:lstStyle/>
        <a:p>
          <a:endParaRPr lang="en-US"/>
        </a:p>
      </dgm:t>
    </dgm:pt>
    <dgm:pt modelId="{4F48ABD9-2195-4A3B-9D41-37F42BA832A3}">
      <dgm:prSet/>
      <dgm:spPr/>
      <dgm:t>
        <a:bodyPr/>
        <a:lstStyle/>
        <a:p>
          <a:pPr>
            <a:lnSpc>
              <a:spcPct val="100000"/>
            </a:lnSpc>
          </a:pPr>
          <a:r>
            <a:rPr lang="en-US"/>
            <a:t>Accuracy</a:t>
          </a:r>
        </a:p>
      </dgm:t>
    </dgm:pt>
    <dgm:pt modelId="{EA47994A-4D5D-4427-9993-84E36FB2120E}" type="parTrans" cxnId="{0A763255-3990-4502-A243-C5CCEC8F2FF7}">
      <dgm:prSet/>
      <dgm:spPr/>
      <dgm:t>
        <a:bodyPr/>
        <a:lstStyle/>
        <a:p>
          <a:endParaRPr lang="en-US"/>
        </a:p>
      </dgm:t>
    </dgm:pt>
    <dgm:pt modelId="{1C34F2A1-FB76-414F-9CDF-9E735FBF8AB3}" type="sibTrans" cxnId="{0A763255-3990-4502-A243-C5CCEC8F2FF7}">
      <dgm:prSet/>
      <dgm:spPr/>
      <dgm:t>
        <a:bodyPr/>
        <a:lstStyle/>
        <a:p>
          <a:endParaRPr lang="en-US"/>
        </a:p>
      </dgm:t>
    </dgm:pt>
    <dgm:pt modelId="{65033560-93FD-4F51-94D7-B04958B5D07B}">
      <dgm:prSet/>
      <dgm:spPr/>
      <dgm:t>
        <a:bodyPr/>
        <a:lstStyle/>
        <a:p>
          <a:pPr>
            <a:lnSpc>
              <a:spcPct val="100000"/>
            </a:lnSpc>
          </a:pPr>
          <a:r>
            <a:rPr lang="en-US"/>
            <a:t>Improves accuracy of the overall process</a:t>
          </a:r>
        </a:p>
      </dgm:t>
    </dgm:pt>
    <dgm:pt modelId="{ACBD4B3A-8CC0-4F8B-89DA-064B0B9819BC}" type="parTrans" cxnId="{1C8E5211-B5D1-4FD0-B5D7-342C54D0180F}">
      <dgm:prSet/>
      <dgm:spPr/>
      <dgm:t>
        <a:bodyPr/>
        <a:lstStyle/>
        <a:p>
          <a:endParaRPr lang="en-US"/>
        </a:p>
      </dgm:t>
    </dgm:pt>
    <dgm:pt modelId="{ED5ECD92-C3A2-41B4-815B-ADCBD4701CEA}" type="sibTrans" cxnId="{1C8E5211-B5D1-4FD0-B5D7-342C54D0180F}">
      <dgm:prSet/>
      <dgm:spPr/>
      <dgm:t>
        <a:bodyPr/>
        <a:lstStyle/>
        <a:p>
          <a:endParaRPr lang="en-US"/>
        </a:p>
      </dgm:t>
    </dgm:pt>
    <dgm:pt modelId="{D0AE7391-4964-44AA-A178-812748B2CE96}">
      <dgm:prSet phldr="0"/>
      <dgm:spPr/>
      <dgm:t>
        <a:bodyPr/>
        <a:lstStyle/>
        <a:p>
          <a:pPr>
            <a:lnSpc>
              <a:spcPct val="100000"/>
            </a:lnSpc>
          </a:pPr>
          <a:r>
            <a:rPr lang="en-US" b="1">
              <a:latin typeface="Calibri Light" panose="020F0302020204030204"/>
            </a:rPr>
            <a:t>Time</a:t>
          </a:r>
        </a:p>
      </dgm:t>
    </dgm:pt>
    <dgm:pt modelId="{46E2B829-7D86-4FB7-9CDB-A1A89E2FDCED}" type="parTrans" cxnId="{745722E2-50FD-4796-B6E3-02045E28683F}">
      <dgm:prSet/>
      <dgm:spPr/>
    </dgm:pt>
    <dgm:pt modelId="{6C649DA3-263B-425E-852C-9B44D6BDDED5}" type="sibTrans" cxnId="{745722E2-50FD-4796-B6E3-02045E28683F}">
      <dgm:prSet/>
      <dgm:spPr/>
    </dgm:pt>
    <dgm:pt modelId="{A3E43CE6-C4C8-4790-BABA-5E357089BCF3}">
      <dgm:prSet phldr="0"/>
      <dgm:spPr/>
      <dgm:t>
        <a:bodyPr/>
        <a:lstStyle/>
        <a:p>
          <a:pPr>
            <a:lnSpc>
              <a:spcPct val="100000"/>
            </a:lnSpc>
          </a:pPr>
          <a:r>
            <a:rPr lang="en-US" b="1">
              <a:latin typeface="Calibri Light" panose="020F0302020204030204"/>
            </a:rPr>
            <a:t>Reduces the overall experimentation time</a:t>
          </a:r>
        </a:p>
      </dgm:t>
    </dgm:pt>
    <dgm:pt modelId="{16C0E282-39C3-4580-97D9-0068671B0B86}" type="parTrans" cxnId="{4F733FF0-F901-49A6-AC05-98FD6807100B}">
      <dgm:prSet/>
      <dgm:spPr/>
    </dgm:pt>
    <dgm:pt modelId="{F12AF8F8-7305-4FE0-A73F-9435AD35025A}" type="sibTrans" cxnId="{4F733FF0-F901-49A6-AC05-98FD6807100B}">
      <dgm:prSet/>
      <dgm:spPr/>
    </dgm:pt>
    <dgm:pt modelId="{09BA1570-6B85-43C5-8A72-14BABA167BA2}">
      <dgm:prSet phldr="0"/>
      <dgm:spPr/>
      <dgm:t>
        <a:bodyPr/>
        <a:lstStyle/>
        <a:p>
          <a:pPr>
            <a:lnSpc>
              <a:spcPct val="100000"/>
            </a:lnSpc>
          </a:pPr>
          <a:r>
            <a:rPr lang="en-US" b="1">
              <a:latin typeface="Calibri Light" panose="020F0302020204030204"/>
            </a:rPr>
            <a:t>Responsible AI</a:t>
          </a:r>
        </a:p>
      </dgm:t>
    </dgm:pt>
    <dgm:pt modelId="{B5E2FBBC-D1EF-4EC5-8728-44F63BA165E1}" type="parTrans" cxnId="{3E3EAFBC-CE88-470E-8245-DF50EF0B1F7F}">
      <dgm:prSet/>
      <dgm:spPr/>
    </dgm:pt>
    <dgm:pt modelId="{A43D8124-039E-4EF6-80E5-C0BA7AF6CCF8}" type="sibTrans" cxnId="{3E3EAFBC-CE88-470E-8245-DF50EF0B1F7F}">
      <dgm:prSet/>
      <dgm:spPr/>
    </dgm:pt>
    <dgm:pt modelId="{781DF4A2-C283-438E-9B1F-096FB3BD48F5}">
      <dgm:prSet phldr="0"/>
      <dgm:spPr/>
      <dgm:t>
        <a:bodyPr/>
        <a:lstStyle/>
        <a:p>
          <a:pPr>
            <a:lnSpc>
              <a:spcPct val="100000"/>
            </a:lnSpc>
          </a:pPr>
          <a:r>
            <a:rPr lang="en-US" b="1">
              <a:latin typeface="Calibri Light" panose="020F0302020204030204"/>
            </a:rPr>
            <a:t>Responsibly handle data sensitivity and security</a:t>
          </a:r>
        </a:p>
      </dgm:t>
    </dgm:pt>
    <dgm:pt modelId="{B11BE739-ABB7-4313-BFFB-337C4A77BBCD}" type="parTrans" cxnId="{848BA665-3D8F-4B49-836A-958926A483EB}">
      <dgm:prSet/>
      <dgm:spPr/>
    </dgm:pt>
    <dgm:pt modelId="{A8801082-5B05-4023-930F-450C6902B4F0}" type="sibTrans" cxnId="{848BA665-3D8F-4B49-836A-958926A483EB}">
      <dgm:prSet/>
      <dgm:spPr/>
    </dgm:pt>
    <dgm:pt modelId="{FE0928C4-74E2-42E7-ADC3-5C0D88DD6586}">
      <dgm:prSet phldr="0"/>
      <dgm:spPr/>
      <dgm:t>
        <a:bodyPr/>
        <a:lstStyle/>
        <a:p>
          <a:pPr>
            <a:lnSpc>
              <a:spcPct val="100000"/>
            </a:lnSpc>
          </a:pPr>
          <a:r>
            <a:rPr lang="en-US"/>
            <a:t>Anomaly Detection</a:t>
          </a:r>
        </a:p>
      </dgm:t>
    </dgm:pt>
    <dgm:pt modelId="{FABC9529-E48B-47B3-9238-48A4F32D9C18}" type="parTrans" cxnId="{52CCECC7-C0C1-4A0A-A22A-F9A523B7BB1D}">
      <dgm:prSet/>
      <dgm:spPr/>
    </dgm:pt>
    <dgm:pt modelId="{DDDD5444-0964-473A-A97B-B960AD5F96C1}" type="sibTrans" cxnId="{52CCECC7-C0C1-4A0A-A22A-F9A523B7BB1D}">
      <dgm:prSet/>
      <dgm:spPr/>
    </dgm:pt>
    <dgm:pt modelId="{D8775C1B-AC92-4D29-9F8A-EE00BF6447DE}">
      <dgm:prSet phldr="0"/>
      <dgm:spPr/>
      <dgm:t>
        <a:bodyPr/>
        <a:lstStyle/>
        <a:p>
          <a:pPr>
            <a:lnSpc>
              <a:spcPct val="100000"/>
            </a:lnSpc>
          </a:pPr>
          <a:r>
            <a:rPr lang="en-US" b="1" dirty="0">
              <a:latin typeface="Calibri Light" panose="020F0302020204030204"/>
            </a:rPr>
            <a:t>Telemetry</a:t>
          </a:r>
        </a:p>
      </dgm:t>
    </dgm:pt>
    <dgm:pt modelId="{22852D9D-E402-4E0D-A547-B5805693652E}" type="parTrans" cxnId="{634BBB96-E9DA-4F69-B809-106D24DA8E11}">
      <dgm:prSet/>
      <dgm:spPr/>
    </dgm:pt>
    <dgm:pt modelId="{E10BAD5B-7FD7-4424-8ABE-6A9F88E93E66}" type="sibTrans" cxnId="{634BBB96-E9DA-4F69-B809-106D24DA8E11}">
      <dgm:prSet/>
      <dgm:spPr/>
    </dgm:pt>
    <dgm:pt modelId="{0C25DF33-8318-4C19-8C22-D4539CF85655}">
      <dgm:prSet phldr="0"/>
      <dgm:spPr/>
      <dgm:t>
        <a:bodyPr/>
        <a:lstStyle/>
        <a:p>
          <a:pPr>
            <a:lnSpc>
              <a:spcPct val="100000"/>
            </a:lnSpc>
          </a:pPr>
          <a:r>
            <a:rPr lang="en-US" b="1" dirty="0">
              <a:latin typeface="Calibri Light" panose="020F0302020204030204"/>
            </a:rPr>
            <a:t>Captures all steps of processing to do a comparative analysis of models</a:t>
          </a:r>
        </a:p>
      </dgm:t>
    </dgm:pt>
    <dgm:pt modelId="{19CC589B-11BF-4C52-A351-9733AFCCCFBD}" type="parTrans" cxnId="{1355C88C-2CAB-4876-AC66-5FDBB65BAC39}">
      <dgm:prSet/>
      <dgm:spPr/>
    </dgm:pt>
    <dgm:pt modelId="{D702F559-5974-4924-B022-E60D541FB160}" type="sibTrans" cxnId="{1355C88C-2CAB-4876-AC66-5FDBB65BAC39}">
      <dgm:prSet/>
      <dgm:spPr/>
    </dgm:pt>
    <dgm:pt modelId="{F8834337-2CF5-4D53-8709-60FEE6E3F37A}" type="pres">
      <dgm:prSet presAssocID="{77EE6617-DDF0-471A-88A9-7110B88D492E}" presName="root" presStyleCnt="0">
        <dgm:presLayoutVars>
          <dgm:dir/>
          <dgm:resizeHandles val="exact"/>
        </dgm:presLayoutVars>
      </dgm:prSet>
      <dgm:spPr/>
    </dgm:pt>
    <dgm:pt modelId="{08F42DEB-733D-4666-8AA9-6A615AE1A1E1}" type="pres">
      <dgm:prSet presAssocID="{32E80D53-8EB5-4387-A242-58F0FDF62FEB}" presName="compNode" presStyleCnt="0"/>
      <dgm:spPr/>
    </dgm:pt>
    <dgm:pt modelId="{23448C2F-F97B-4B4E-9626-007C798D4AB4}" type="pres">
      <dgm:prSet presAssocID="{32E80D53-8EB5-4387-A242-58F0FDF62FEB}" presName="bgRect" presStyleLbl="bgShp" presStyleIdx="0" presStyleCnt="8" custScaleY="99403" custLinFactNeighborX="241" custLinFactNeighborY="8325"/>
      <dgm:spPr/>
    </dgm:pt>
    <dgm:pt modelId="{8E788FDC-CB5E-48B0-866A-EC6C22A86655}" type="pres">
      <dgm:prSet presAssocID="{32E80D53-8EB5-4387-A242-58F0FDF62FEB}"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F515D7C2-B595-4E2C-85CC-CAFCBD65C292}" type="pres">
      <dgm:prSet presAssocID="{32E80D53-8EB5-4387-A242-58F0FDF62FEB}" presName="spaceRect" presStyleCnt="0"/>
      <dgm:spPr/>
    </dgm:pt>
    <dgm:pt modelId="{DC0A6C00-B5ED-47FD-B59B-C7B18D58A770}" type="pres">
      <dgm:prSet presAssocID="{32E80D53-8EB5-4387-A242-58F0FDF62FEB}" presName="parTx" presStyleLbl="revTx" presStyleIdx="0" presStyleCnt="16">
        <dgm:presLayoutVars>
          <dgm:chMax val="0"/>
          <dgm:chPref val="0"/>
        </dgm:presLayoutVars>
      </dgm:prSet>
      <dgm:spPr/>
    </dgm:pt>
    <dgm:pt modelId="{D5636FCE-2927-4750-A16D-2E80508CEE01}" type="pres">
      <dgm:prSet presAssocID="{32E80D53-8EB5-4387-A242-58F0FDF62FEB}" presName="desTx" presStyleLbl="revTx" presStyleIdx="1" presStyleCnt="16" custScaleX="116716" custScaleY="101482">
        <dgm:presLayoutVars/>
      </dgm:prSet>
      <dgm:spPr/>
    </dgm:pt>
    <dgm:pt modelId="{AC36D4D7-A7A1-44A6-9E11-5958F462ABCF}" type="pres">
      <dgm:prSet presAssocID="{9722266B-3DB3-4DA3-BF8F-B8B5D93ECFAC}" presName="sibTrans" presStyleCnt="0"/>
      <dgm:spPr/>
    </dgm:pt>
    <dgm:pt modelId="{2105A7CD-7BB8-4D6A-87EC-737E11976E7D}" type="pres">
      <dgm:prSet presAssocID="{CB28F6C4-AF43-409B-8707-A3B849C80034}" presName="compNode" presStyleCnt="0"/>
      <dgm:spPr/>
    </dgm:pt>
    <dgm:pt modelId="{3282411B-0EF5-4C78-BA1B-BD43666EB87D}" type="pres">
      <dgm:prSet presAssocID="{CB28F6C4-AF43-409B-8707-A3B849C80034}" presName="bgRect" presStyleLbl="bgShp" presStyleIdx="1" presStyleCnt="8" custLinFactNeighborX="145"/>
      <dgm:spPr/>
    </dgm:pt>
    <dgm:pt modelId="{E1C55B49-8825-4E0E-B50E-AD70ACE45AB9}" type="pres">
      <dgm:prSet presAssocID="{CB28F6C4-AF43-409B-8707-A3B849C80034}"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435B8140-BEF7-419D-BD5B-7C3CC4364FA7}" type="pres">
      <dgm:prSet presAssocID="{CB28F6C4-AF43-409B-8707-A3B849C80034}" presName="spaceRect" presStyleCnt="0"/>
      <dgm:spPr/>
    </dgm:pt>
    <dgm:pt modelId="{7DB079A3-413A-4BF0-BD4B-F568B808619E}" type="pres">
      <dgm:prSet presAssocID="{CB28F6C4-AF43-409B-8707-A3B849C80034}" presName="parTx" presStyleLbl="revTx" presStyleIdx="2" presStyleCnt="16">
        <dgm:presLayoutVars>
          <dgm:chMax val="0"/>
          <dgm:chPref val="0"/>
        </dgm:presLayoutVars>
      </dgm:prSet>
      <dgm:spPr/>
    </dgm:pt>
    <dgm:pt modelId="{CADF7BF5-5881-4B4D-B9C2-99649320FD50}" type="pres">
      <dgm:prSet presAssocID="{CB28F6C4-AF43-409B-8707-A3B849C80034}" presName="desTx" presStyleLbl="revTx" presStyleIdx="3" presStyleCnt="16">
        <dgm:presLayoutVars/>
      </dgm:prSet>
      <dgm:spPr/>
    </dgm:pt>
    <dgm:pt modelId="{1AB35ABE-0ABE-4421-A1DA-26DC0AE41FF3}" type="pres">
      <dgm:prSet presAssocID="{63E3EB14-DCF8-4F1B-B086-6195A184A3F2}" presName="sibTrans" presStyleCnt="0"/>
      <dgm:spPr/>
    </dgm:pt>
    <dgm:pt modelId="{1A944BED-A9C6-4116-B710-28F763B39D37}" type="pres">
      <dgm:prSet presAssocID="{2ABCCF57-815F-4287-B030-19B546F7D7C0}" presName="compNode" presStyleCnt="0"/>
      <dgm:spPr/>
    </dgm:pt>
    <dgm:pt modelId="{18BB46FF-179E-4867-A4B6-411465D0EF44}" type="pres">
      <dgm:prSet presAssocID="{2ABCCF57-815F-4287-B030-19B546F7D7C0}" presName="bgRect" presStyleLbl="bgShp" presStyleIdx="2" presStyleCnt="8"/>
      <dgm:spPr/>
    </dgm:pt>
    <dgm:pt modelId="{F48B6B58-948A-4D94-9FF0-E788BA521845}" type="pres">
      <dgm:prSet presAssocID="{2ABCCF57-815F-4287-B030-19B546F7D7C0}"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EBFB6498-CA59-44E0-80B9-01B38C6DC726}" type="pres">
      <dgm:prSet presAssocID="{2ABCCF57-815F-4287-B030-19B546F7D7C0}" presName="spaceRect" presStyleCnt="0"/>
      <dgm:spPr/>
    </dgm:pt>
    <dgm:pt modelId="{7EC4849A-CF65-43F0-8FEB-CA78C508AAA4}" type="pres">
      <dgm:prSet presAssocID="{2ABCCF57-815F-4287-B030-19B546F7D7C0}" presName="parTx" presStyleLbl="revTx" presStyleIdx="4" presStyleCnt="16">
        <dgm:presLayoutVars>
          <dgm:chMax val="0"/>
          <dgm:chPref val="0"/>
        </dgm:presLayoutVars>
      </dgm:prSet>
      <dgm:spPr/>
    </dgm:pt>
    <dgm:pt modelId="{7D2EBA12-73E8-4E97-B834-28F0087C7FBA}" type="pres">
      <dgm:prSet presAssocID="{2ABCCF57-815F-4287-B030-19B546F7D7C0}" presName="desTx" presStyleLbl="revTx" presStyleIdx="5" presStyleCnt="16">
        <dgm:presLayoutVars/>
      </dgm:prSet>
      <dgm:spPr/>
    </dgm:pt>
    <dgm:pt modelId="{52ED2795-B7B0-4FEA-8A9A-3217B5E5899E}" type="pres">
      <dgm:prSet presAssocID="{12C7C5AF-E3A7-4D44-8A94-FB3E2D87150A}" presName="sibTrans" presStyleCnt="0"/>
      <dgm:spPr/>
    </dgm:pt>
    <dgm:pt modelId="{2C108B5E-C88E-47D0-A447-5448EE8E59B5}" type="pres">
      <dgm:prSet presAssocID="{FE0928C4-74E2-42E7-ADC3-5C0D88DD6586}" presName="compNode" presStyleCnt="0"/>
      <dgm:spPr/>
    </dgm:pt>
    <dgm:pt modelId="{448D64CB-4149-4122-8D43-7FD0476BADC7}" type="pres">
      <dgm:prSet presAssocID="{FE0928C4-74E2-42E7-ADC3-5C0D88DD6586}" presName="bgRect" presStyleLbl="bgShp" presStyleIdx="3" presStyleCnt="8"/>
      <dgm:spPr/>
    </dgm:pt>
    <dgm:pt modelId="{0A638788-AE2B-4452-9F6F-1B05226BBCBB}" type="pres">
      <dgm:prSet presAssocID="{FE0928C4-74E2-42E7-ADC3-5C0D88DD6586}" presName="iconRect" presStyleLbl="node1" presStyleIdx="3" presStyleCnt="8"/>
      <dgm:spPr/>
    </dgm:pt>
    <dgm:pt modelId="{2F47CFDB-6481-4087-AD17-032119FBEDB7}" type="pres">
      <dgm:prSet presAssocID="{FE0928C4-74E2-42E7-ADC3-5C0D88DD6586}" presName="spaceRect" presStyleCnt="0"/>
      <dgm:spPr/>
    </dgm:pt>
    <dgm:pt modelId="{7D5C4E81-8E7A-4895-9B9A-F49A733915D8}" type="pres">
      <dgm:prSet presAssocID="{FE0928C4-74E2-42E7-ADC3-5C0D88DD6586}" presName="parTx" presStyleLbl="revTx" presStyleIdx="6" presStyleCnt="16">
        <dgm:presLayoutVars>
          <dgm:chMax val="0"/>
          <dgm:chPref val="0"/>
        </dgm:presLayoutVars>
      </dgm:prSet>
      <dgm:spPr/>
    </dgm:pt>
    <dgm:pt modelId="{A5E6E214-E74F-4D86-A5F6-AB49A6886BCE}" type="pres">
      <dgm:prSet presAssocID="{FE0928C4-74E2-42E7-ADC3-5C0D88DD6586}" presName="desTx" presStyleLbl="revTx" presStyleIdx="7" presStyleCnt="16">
        <dgm:presLayoutVars/>
      </dgm:prSet>
      <dgm:spPr/>
    </dgm:pt>
    <dgm:pt modelId="{2E66C156-4925-403D-B2AA-3992CBEB8FEA}" type="pres">
      <dgm:prSet presAssocID="{DDDD5444-0964-473A-A97B-B960AD5F96C1}" presName="sibTrans" presStyleCnt="0"/>
      <dgm:spPr/>
    </dgm:pt>
    <dgm:pt modelId="{2A326460-2CE6-49A0-85B2-B765D50C8427}" type="pres">
      <dgm:prSet presAssocID="{4F48ABD9-2195-4A3B-9D41-37F42BA832A3}" presName="compNode" presStyleCnt="0"/>
      <dgm:spPr/>
    </dgm:pt>
    <dgm:pt modelId="{FF9C5771-9F0A-426A-B934-69569A266A81}" type="pres">
      <dgm:prSet presAssocID="{4F48ABD9-2195-4A3B-9D41-37F42BA832A3}" presName="bgRect" presStyleLbl="bgShp" presStyleIdx="4" presStyleCnt="8"/>
      <dgm:spPr/>
    </dgm:pt>
    <dgm:pt modelId="{4F2C603D-7AA5-48A9-8BC7-55D244ACB129}" type="pres">
      <dgm:prSet presAssocID="{4F48ABD9-2195-4A3B-9D41-37F42BA832A3}" presName="iconRect" presStyleLbl="node1" presStyleIdx="4"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llseye"/>
        </a:ext>
      </dgm:extLst>
    </dgm:pt>
    <dgm:pt modelId="{9E16E6EA-70FC-4DB1-B70C-FDF58E6294F7}" type="pres">
      <dgm:prSet presAssocID="{4F48ABD9-2195-4A3B-9D41-37F42BA832A3}" presName="spaceRect" presStyleCnt="0"/>
      <dgm:spPr/>
    </dgm:pt>
    <dgm:pt modelId="{60604748-E070-4F92-8440-88E9331BBADA}" type="pres">
      <dgm:prSet presAssocID="{4F48ABD9-2195-4A3B-9D41-37F42BA832A3}" presName="parTx" presStyleLbl="revTx" presStyleIdx="8" presStyleCnt="16">
        <dgm:presLayoutVars>
          <dgm:chMax val="0"/>
          <dgm:chPref val="0"/>
        </dgm:presLayoutVars>
      </dgm:prSet>
      <dgm:spPr/>
    </dgm:pt>
    <dgm:pt modelId="{E1D6A934-82DB-48CC-A326-662DD086E182}" type="pres">
      <dgm:prSet presAssocID="{4F48ABD9-2195-4A3B-9D41-37F42BA832A3}" presName="desTx" presStyleLbl="revTx" presStyleIdx="9" presStyleCnt="16">
        <dgm:presLayoutVars/>
      </dgm:prSet>
      <dgm:spPr/>
    </dgm:pt>
    <dgm:pt modelId="{50DCA2B4-D4F6-4C20-9286-947584888039}" type="pres">
      <dgm:prSet presAssocID="{1C34F2A1-FB76-414F-9CDF-9E735FBF8AB3}" presName="sibTrans" presStyleCnt="0"/>
      <dgm:spPr/>
    </dgm:pt>
    <dgm:pt modelId="{002CD62B-5DD2-4814-AA2A-BB7C4E357E9C}" type="pres">
      <dgm:prSet presAssocID="{D0AE7391-4964-44AA-A178-812748B2CE96}" presName="compNode" presStyleCnt="0"/>
      <dgm:spPr/>
    </dgm:pt>
    <dgm:pt modelId="{4E7AEA2A-43B4-46B7-B894-D18174C928C3}" type="pres">
      <dgm:prSet presAssocID="{D0AE7391-4964-44AA-A178-812748B2CE96}" presName="bgRect" presStyleLbl="bgShp" presStyleIdx="5" presStyleCnt="8"/>
      <dgm:spPr/>
    </dgm:pt>
    <dgm:pt modelId="{A7503867-D742-4CFA-A4F7-96CF9C466B22}" type="pres">
      <dgm:prSet presAssocID="{D0AE7391-4964-44AA-A178-812748B2CE96}" presName="iconRect" presStyleLbl="node1" presStyleIdx="5" presStyleCnt="8"/>
      <dgm:spPr/>
    </dgm:pt>
    <dgm:pt modelId="{A8BB607E-4860-47BE-9125-E3282E92F902}" type="pres">
      <dgm:prSet presAssocID="{D0AE7391-4964-44AA-A178-812748B2CE96}" presName="spaceRect" presStyleCnt="0"/>
      <dgm:spPr/>
    </dgm:pt>
    <dgm:pt modelId="{208C0BC0-FF9D-428C-8370-CCA128EA9C82}" type="pres">
      <dgm:prSet presAssocID="{D0AE7391-4964-44AA-A178-812748B2CE96}" presName="parTx" presStyleLbl="revTx" presStyleIdx="10" presStyleCnt="16">
        <dgm:presLayoutVars>
          <dgm:chMax val="0"/>
          <dgm:chPref val="0"/>
        </dgm:presLayoutVars>
      </dgm:prSet>
      <dgm:spPr/>
    </dgm:pt>
    <dgm:pt modelId="{F3ABBF4E-0B59-4C9F-8BF4-20E26D265E72}" type="pres">
      <dgm:prSet presAssocID="{D0AE7391-4964-44AA-A178-812748B2CE96}" presName="desTx" presStyleLbl="revTx" presStyleIdx="11" presStyleCnt="16">
        <dgm:presLayoutVars/>
      </dgm:prSet>
      <dgm:spPr/>
    </dgm:pt>
    <dgm:pt modelId="{A520D0DE-9537-45D9-91BC-91B98F68F007}" type="pres">
      <dgm:prSet presAssocID="{6C649DA3-263B-425E-852C-9B44D6BDDED5}" presName="sibTrans" presStyleCnt="0"/>
      <dgm:spPr/>
    </dgm:pt>
    <dgm:pt modelId="{30408986-B53B-4B4A-B33B-92CCEF377CE6}" type="pres">
      <dgm:prSet presAssocID="{09BA1570-6B85-43C5-8A72-14BABA167BA2}" presName="compNode" presStyleCnt="0"/>
      <dgm:spPr/>
    </dgm:pt>
    <dgm:pt modelId="{2085FF7F-D92E-4417-86E1-056414302365}" type="pres">
      <dgm:prSet presAssocID="{09BA1570-6B85-43C5-8A72-14BABA167BA2}" presName="bgRect" presStyleLbl="bgShp" presStyleIdx="6" presStyleCnt="8"/>
      <dgm:spPr/>
    </dgm:pt>
    <dgm:pt modelId="{C791FBB7-F65F-488A-B07C-BA6F1CB1EDB8}" type="pres">
      <dgm:prSet presAssocID="{09BA1570-6B85-43C5-8A72-14BABA167BA2}" presName="iconRect" presStyleLbl="node1" presStyleIdx="6" presStyleCnt="8"/>
      <dgm:spPr/>
    </dgm:pt>
    <dgm:pt modelId="{41AA0C22-CBF2-408B-BEF4-C2F1DE449900}" type="pres">
      <dgm:prSet presAssocID="{09BA1570-6B85-43C5-8A72-14BABA167BA2}" presName="spaceRect" presStyleCnt="0"/>
      <dgm:spPr/>
    </dgm:pt>
    <dgm:pt modelId="{1EFEEF75-5403-439C-8647-157ACFC88D6D}" type="pres">
      <dgm:prSet presAssocID="{09BA1570-6B85-43C5-8A72-14BABA167BA2}" presName="parTx" presStyleLbl="revTx" presStyleIdx="12" presStyleCnt="16">
        <dgm:presLayoutVars>
          <dgm:chMax val="0"/>
          <dgm:chPref val="0"/>
        </dgm:presLayoutVars>
      </dgm:prSet>
      <dgm:spPr/>
    </dgm:pt>
    <dgm:pt modelId="{CFF7B1A6-4C28-472F-AE4F-E625D25C6586}" type="pres">
      <dgm:prSet presAssocID="{09BA1570-6B85-43C5-8A72-14BABA167BA2}" presName="desTx" presStyleLbl="revTx" presStyleIdx="13" presStyleCnt="16">
        <dgm:presLayoutVars/>
      </dgm:prSet>
      <dgm:spPr/>
    </dgm:pt>
    <dgm:pt modelId="{075AF863-DA3D-49B8-B10F-F7CD00883A59}" type="pres">
      <dgm:prSet presAssocID="{A43D8124-039E-4EF6-80E5-C0BA7AF6CCF8}" presName="sibTrans" presStyleCnt="0"/>
      <dgm:spPr/>
    </dgm:pt>
    <dgm:pt modelId="{8342C963-BBD6-476F-A2E8-9438D46F66EE}" type="pres">
      <dgm:prSet presAssocID="{D8775C1B-AC92-4D29-9F8A-EE00BF6447DE}" presName="compNode" presStyleCnt="0"/>
      <dgm:spPr/>
    </dgm:pt>
    <dgm:pt modelId="{C335A01F-106D-48D9-BB52-0A8C55DA60E6}" type="pres">
      <dgm:prSet presAssocID="{D8775C1B-AC92-4D29-9F8A-EE00BF6447DE}" presName="bgRect" presStyleLbl="bgShp" presStyleIdx="7" presStyleCnt="8"/>
      <dgm:spPr/>
    </dgm:pt>
    <dgm:pt modelId="{DA53EA01-CA4E-4D9C-9F12-DA9CF684D291}" type="pres">
      <dgm:prSet presAssocID="{D8775C1B-AC92-4D29-9F8A-EE00BF6447DE}" presName="iconRect" presStyleLbl="node1" presStyleIdx="7" presStyleCnt="8"/>
      <dgm:spPr/>
    </dgm:pt>
    <dgm:pt modelId="{7324CAE7-59B5-42F3-8CA6-E53F39DD64EC}" type="pres">
      <dgm:prSet presAssocID="{D8775C1B-AC92-4D29-9F8A-EE00BF6447DE}" presName="spaceRect" presStyleCnt="0"/>
      <dgm:spPr/>
    </dgm:pt>
    <dgm:pt modelId="{6FA61D90-F437-4349-9E96-A9D089C522AC}" type="pres">
      <dgm:prSet presAssocID="{D8775C1B-AC92-4D29-9F8A-EE00BF6447DE}" presName="parTx" presStyleLbl="revTx" presStyleIdx="14" presStyleCnt="16">
        <dgm:presLayoutVars>
          <dgm:chMax val="0"/>
          <dgm:chPref val="0"/>
        </dgm:presLayoutVars>
      </dgm:prSet>
      <dgm:spPr/>
    </dgm:pt>
    <dgm:pt modelId="{C9E34DB1-0CFC-4589-A4F3-877517CDE12D}" type="pres">
      <dgm:prSet presAssocID="{D8775C1B-AC92-4D29-9F8A-EE00BF6447DE}" presName="desTx" presStyleLbl="revTx" presStyleIdx="15" presStyleCnt="16">
        <dgm:presLayoutVars/>
      </dgm:prSet>
      <dgm:spPr/>
    </dgm:pt>
  </dgm:ptLst>
  <dgm:cxnLst>
    <dgm:cxn modelId="{D8467003-6175-4409-9CFF-C52E2FE5C72E}" type="presOf" srcId="{77EE6617-DDF0-471A-88A9-7110B88D492E}" destId="{F8834337-2CF5-4D53-8709-60FEE6E3F37A}" srcOrd="0" destOrd="0" presId="urn:microsoft.com/office/officeart/2018/2/layout/IconVerticalSolidList"/>
    <dgm:cxn modelId="{9139AB06-8F96-4B1E-B60C-7AF382EFC92D}" srcId="{77EE6617-DDF0-471A-88A9-7110B88D492E}" destId="{2ABCCF57-815F-4287-B030-19B546F7D7C0}" srcOrd="2" destOrd="0" parTransId="{1FFDEBF4-50B8-4E0C-96AD-90B0534C2E42}" sibTransId="{12C7C5AF-E3A7-4D44-8A94-FB3E2D87150A}"/>
    <dgm:cxn modelId="{1C8E5211-B5D1-4FD0-B5D7-342C54D0180F}" srcId="{4F48ABD9-2195-4A3B-9D41-37F42BA832A3}" destId="{65033560-93FD-4F51-94D7-B04958B5D07B}" srcOrd="0" destOrd="0" parTransId="{ACBD4B3A-8CC0-4F8B-89DA-064B0B9819BC}" sibTransId="{ED5ECD92-C3A2-41B4-815B-ADCBD4701CEA}"/>
    <dgm:cxn modelId="{32DBF224-3169-443F-BEAC-3327E466FFD4}" type="presOf" srcId="{32E80D53-8EB5-4387-A242-58F0FDF62FEB}" destId="{DC0A6C00-B5ED-47FD-B59B-C7B18D58A770}" srcOrd="0" destOrd="0" presId="urn:microsoft.com/office/officeart/2018/2/layout/IconVerticalSolidList"/>
    <dgm:cxn modelId="{8B386525-C8AE-42E1-8561-002C777D5F81}" srcId="{77EE6617-DDF0-471A-88A9-7110B88D492E}" destId="{32E80D53-8EB5-4387-A242-58F0FDF62FEB}" srcOrd="0" destOrd="0" parTransId="{D92B225A-9A64-444A-9472-0DF12BE94DCA}" sibTransId="{9722266B-3DB3-4DA3-BF8F-B8B5D93ECFAC}"/>
    <dgm:cxn modelId="{989CEA36-327A-46B8-924A-7A6B883E972F}" srcId="{2ABCCF57-815F-4287-B030-19B546F7D7C0}" destId="{0DCDD257-8494-4EF9-BF91-D0CE2479DEAD}" srcOrd="0" destOrd="0" parTransId="{2FEDC242-7FFB-42AE-92A0-48BEAB82CC58}" sibTransId="{7D463407-F6CA-4280-ABA7-EF85AA7A488C}"/>
    <dgm:cxn modelId="{C7386538-197F-4917-827B-E5CE30205236}" type="presOf" srcId="{0DCDD257-8494-4EF9-BF91-D0CE2479DEAD}" destId="{7D2EBA12-73E8-4E97-B834-28F0087C7FBA}" srcOrd="0" destOrd="0" presId="urn:microsoft.com/office/officeart/2018/2/layout/IconVerticalSolidList"/>
    <dgm:cxn modelId="{9F579A42-88ED-4328-836C-2417B80DEEA8}" srcId="{32E80D53-8EB5-4387-A242-58F0FDF62FEB}" destId="{0C4E58E8-5285-4928-A279-D9485A28AAF6}" srcOrd="0" destOrd="0" parTransId="{3EC7667F-C25B-4009-8EF3-30B07491831E}" sibTransId="{30090F7F-3A7D-4E80-976F-C1F4F7958E61}"/>
    <dgm:cxn modelId="{848BA665-3D8F-4B49-836A-958926A483EB}" srcId="{09BA1570-6B85-43C5-8A72-14BABA167BA2}" destId="{781DF4A2-C283-438E-9B1F-096FB3BD48F5}" srcOrd="0" destOrd="0" parTransId="{B11BE739-ABB7-4313-BFFB-337C4A77BBCD}" sibTransId="{A8801082-5B05-4023-930F-450C6902B4F0}"/>
    <dgm:cxn modelId="{DBBDE749-CA3A-4275-8212-049769AF34BF}" type="presOf" srcId="{0C4E58E8-5285-4928-A279-D9485A28AAF6}" destId="{D5636FCE-2927-4750-A16D-2E80508CEE01}" srcOrd="0" destOrd="0" presId="urn:microsoft.com/office/officeart/2018/2/layout/IconVerticalSolidList"/>
    <dgm:cxn modelId="{0D89AE4A-19C5-4FEC-B052-0DB5060BA59F}" type="presOf" srcId="{65033560-93FD-4F51-94D7-B04958B5D07B}" destId="{E1D6A934-82DB-48CC-A326-662DD086E182}" srcOrd="0" destOrd="0" presId="urn:microsoft.com/office/officeart/2018/2/layout/IconVerticalSolidList"/>
    <dgm:cxn modelId="{8E2CE86B-48EB-43AA-8D6B-896279AD79A0}" type="presOf" srcId="{FE0928C4-74E2-42E7-ADC3-5C0D88DD6586}" destId="{7D5C4E81-8E7A-4895-9B9A-F49A733915D8}" srcOrd="0" destOrd="0" presId="urn:microsoft.com/office/officeart/2018/2/layout/IconVerticalSolidList"/>
    <dgm:cxn modelId="{DDC2076D-8246-4AE4-9703-36DB8476361D}" type="presOf" srcId="{2ABCCF57-815F-4287-B030-19B546F7D7C0}" destId="{7EC4849A-CF65-43F0-8FEB-CA78C508AAA4}" srcOrd="0" destOrd="0" presId="urn:microsoft.com/office/officeart/2018/2/layout/IconVerticalSolidList"/>
    <dgm:cxn modelId="{18DFCB70-8B35-47F2-8CE9-7998F8EDF520}" type="presOf" srcId="{0C25DF33-8318-4C19-8C22-D4539CF85655}" destId="{C9E34DB1-0CFC-4589-A4F3-877517CDE12D}" srcOrd="0" destOrd="0" presId="urn:microsoft.com/office/officeart/2018/2/layout/IconVerticalSolidList"/>
    <dgm:cxn modelId="{0A763255-3990-4502-A243-C5CCEC8F2FF7}" srcId="{77EE6617-DDF0-471A-88A9-7110B88D492E}" destId="{4F48ABD9-2195-4A3B-9D41-37F42BA832A3}" srcOrd="4" destOrd="0" parTransId="{EA47994A-4D5D-4427-9993-84E36FB2120E}" sibTransId="{1C34F2A1-FB76-414F-9CDF-9E735FBF8AB3}"/>
    <dgm:cxn modelId="{3954107B-1AD3-4574-BC95-FB1E5ED5AF9F}" type="presOf" srcId="{D0AE7391-4964-44AA-A178-812748B2CE96}" destId="{208C0BC0-FF9D-428C-8370-CCA128EA9C82}" srcOrd="0" destOrd="0" presId="urn:microsoft.com/office/officeart/2018/2/layout/IconVerticalSolidList"/>
    <dgm:cxn modelId="{1355C88C-2CAB-4876-AC66-5FDBB65BAC39}" srcId="{D8775C1B-AC92-4D29-9F8A-EE00BF6447DE}" destId="{0C25DF33-8318-4C19-8C22-D4539CF85655}" srcOrd="0" destOrd="0" parTransId="{19CC589B-11BF-4C52-A351-9733AFCCCFBD}" sibTransId="{D702F559-5974-4924-B022-E60D541FB160}"/>
    <dgm:cxn modelId="{D4522994-E170-4528-BE16-67105CF3FDB7}" type="presOf" srcId="{CB28F6C4-AF43-409B-8707-A3B849C80034}" destId="{7DB079A3-413A-4BF0-BD4B-F568B808619E}" srcOrd="0" destOrd="0" presId="urn:microsoft.com/office/officeart/2018/2/layout/IconVerticalSolidList"/>
    <dgm:cxn modelId="{50EAD694-13CA-4753-A2C5-34B3D3F53031}" type="presOf" srcId="{781DF4A2-C283-438E-9B1F-096FB3BD48F5}" destId="{CFF7B1A6-4C28-472F-AE4F-E625D25C6586}" srcOrd="0" destOrd="0" presId="urn:microsoft.com/office/officeart/2018/2/layout/IconVerticalSolidList"/>
    <dgm:cxn modelId="{634BBB96-E9DA-4F69-B809-106D24DA8E11}" srcId="{77EE6617-DDF0-471A-88A9-7110B88D492E}" destId="{D8775C1B-AC92-4D29-9F8A-EE00BF6447DE}" srcOrd="7" destOrd="0" parTransId="{22852D9D-E402-4E0D-A547-B5805693652E}" sibTransId="{E10BAD5B-7FD7-4424-8ABE-6A9F88E93E66}"/>
    <dgm:cxn modelId="{EE9F1D99-6892-428B-848F-4FE84F107113}" srcId="{77EE6617-DDF0-471A-88A9-7110B88D492E}" destId="{CB28F6C4-AF43-409B-8707-A3B849C80034}" srcOrd="1" destOrd="0" parTransId="{89F62F94-31EC-45F0-A6D6-A7E9E4D7D39F}" sibTransId="{63E3EB14-DCF8-4F1B-B086-6195A184A3F2}"/>
    <dgm:cxn modelId="{B2C57DA0-92B2-4F44-803D-10FB1422A815}" type="presOf" srcId="{6A315C79-B485-45A2-88C7-41B3789DDB08}" destId="{A5E6E214-E74F-4D86-A5F6-AB49A6886BCE}" srcOrd="0" destOrd="0" presId="urn:microsoft.com/office/officeart/2018/2/layout/IconVerticalSolidList"/>
    <dgm:cxn modelId="{7CBC84A7-66BB-4735-A078-538223013899}" srcId="{FE0928C4-74E2-42E7-ADC3-5C0D88DD6586}" destId="{6A315C79-B485-45A2-88C7-41B3789DDB08}" srcOrd="0" destOrd="0" parTransId="{B5DD6FCE-E2E8-452D-BAA7-2E7149695F44}" sibTransId="{B1554FE5-86E5-4ACD-B388-93CEC7C186F9}"/>
    <dgm:cxn modelId="{3E3EAFBC-CE88-470E-8245-DF50EF0B1F7F}" srcId="{77EE6617-DDF0-471A-88A9-7110B88D492E}" destId="{09BA1570-6B85-43C5-8A72-14BABA167BA2}" srcOrd="6" destOrd="0" parTransId="{B5E2FBBC-D1EF-4EC5-8728-44F63BA165E1}" sibTransId="{A43D8124-039E-4EF6-80E5-C0BA7AF6CCF8}"/>
    <dgm:cxn modelId="{52CCECC7-C0C1-4A0A-A22A-F9A523B7BB1D}" srcId="{77EE6617-DDF0-471A-88A9-7110B88D492E}" destId="{FE0928C4-74E2-42E7-ADC3-5C0D88DD6586}" srcOrd="3" destOrd="0" parTransId="{FABC9529-E48B-47B3-9238-48A4F32D9C18}" sibTransId="{DDDD5444-0964-473A-A97B-B960AD5F96C1}"/>
    <dgm:cxn modelId="{F5CB3ED6-3690-41AB-9B00-7777DBAF80DD}" type="presOf" srcId="{A3E43CE6-C4C8-4790-BABA-5E357089BCF3}" destId="{F3ABBF4E-0B59-4C9F-8BF4-20E26D265E72}" srcOrd="0" destOrd="0" presId="urn:microsoft.com/office/officeart/2018/2/layout/IconVerticalSolidList"/>
    <dgm:cxn modelId="{745722E2-50FD-4796-B6E3-02045E28683F}" srcId="{77EE6617-DDF0-471A-88A9-7110B88D492E}" destId="{D0AE7391-4964-44AA-A178-812748B2CE96}" srcOrd="5" destOrd="0" parTransId="{46E2B829-7D86-4FB7-9CDB-A1A89E2FDCED}" sibTransId="{6C649DA3-263B-425E-852C-9B44D6BDDED5}"/>
    <dgm:cxn modelId="{7912EDE3-57DD-4EA5-A209-7CF72927EE49}" srcId="{CB28F6C4-AF43-409B-8707-A3B849C80034}" destId="{744CE51A-C349-4149-951E-ECD7C7F07F02}" srcOrd="0" destOrd="0" parTransId="{00126429-0F03-4510-BD23-EDC5623F749B}" sibTransId="{52418C66-353A-4088-8742-6253E70FAA11}"/>
    <dgm:cxn modelId="{33048FE9-F979-4E62-AEE1-4C664883BC86}" type="presOf" srcId="{744CE51A-C349-4149-951E-ECD7C7F07F02}" destId="{CADF7BF5-5881-4B4D-B9C2-99649320FD50}" srcOrd="0" destOrd="0" presId="urn:microsoft.com/office/officeart/2018/2/layout/IconVerticalSolidList"/>
    <dgm:cxn modelId="{4F733FF0-F901-49A6-AC05-98FD6807100B}" srcId="{D0AE7391-4964-44AA-A178-812748B2CE96}" destId="{A3E43CE6-C4C8-4790-BABA-5E357089BCF3}" srcOrd="0" destOrd="0" parTransId="{16C0E282-39C3-4580-97D9-0068671B0B86}" sibTransId="{F12AF8F8-7305-4FE0-A73F-9435AD35025A}"/>
    <dgm:cxn modelId="{157B2FF2-6DED-443E-9A05-492DECEEBEED}" type="presOf" srcId="{D8775C1B-AC92-4D29-9F8A-EE00BF6447DE}" destId="{6FA61D90-F437-4349-9E96-A9D089C522AC}" srcOrd="0" destOrd="0" presId="urn:microsoft.com/office/officeart/2018/2/layout/IconVerticalSolidList"/>
    <dgm:cxn modelId="{3585D1F3-8422-4E10-9352-8F7787E48C89}" type="presOf" srcId="{4F48ABD9-2195-4A3B-9D41-37F42BA832A3}" destId="{60604748-E070-4F92-8440-88E9331BBADA}" srcOrd="0" destOrd="0" presId="urn:microsoft.com/office/officeart/2018/2/layout/IconVerticalSolidList"/>
    <dgm:cxn modelId="{BB67DDFC-3497-4553-9045-BE3EFB8B1397}" type="presOf" srcId="{09BA1570-6B85-43C5-8A72-14BABA167BA2}" destId="{1EFEEF75-5403-439C-8647-157ACFC88D6D}" srcOrd="0" destOrd="0" presId="urn:microsoft.com/office/officeart/2018/2/layout/IconVerticalSolidList"/>
    <dgm:cxn modelId="{E1053E43-3286-4419-8CBD-E896E24700A2}" type="presParOf" srcId="{F8834337-2CF5-4D53-8709-60FEE6E3F37A}" destId="{08F42DEB-733D-4666-8AA9-6A615AE1A1E1}" srcOrd="0" destOrd="0" presId="urn:microsoft.com/office/officeart/2018/2/layout/IconVerticalSolidList"/>
    <dgm:cxn modelId="{06F58631-198D-416B-937C-096AAE282349}" type="presParOf" srcId="{08F42DEB-733D-4666-8AA9-6A615AE1A1E1}" destId="{23448C2F-F97B-4B4E-9626-007C798D4AB4}" srcOrd="0" destOrd="0" presId="urn:microsoft.com/office/officeart/2018/2/layout/IconVerticalSolidList"/>
    <dgm:cxn modelId="{9B79E61E-23EE-4816-9A66-8BECBD7247EB}" type="presParOf" srcId="{08F42DEB-733D-4666-8AA9-6A615AE1A1E1}" destId="{8E788FDC-CB5E-48B0-866A-EC6C22A86655}" srcOrd="1" destOrd="0" presId="urn:microsoft.com/office/officeart/2018/2/layout/IconVerticalSolidList"/>
    <dgm:cxn modelId="{1F91B7F8-0A7E-43C3-877A-48A98A6E43E9}" type="presParOf" srcId="{08F42DEB-733D-4666-8AA9-6A615AE1A1E1}" destId="{F515D7C2-B595-4E2C-85CC-CAFCBD65C292}" srcOrd="2" destOrd="0" presId="urn:microsoft.com/office/officeart/2018/2/layout/IconVerticalSolidList"/>
    <dgm:cxn modelId="{0F278BAC-00C9-46EA-928A-C6A949165881}" type="presParOf" srcId="{08F42DEB-733D-4666-8AA9-6A615AE1A1E1}" destId="{DC0A6C00-B5ED-47FD-B59B-C7B18D58A770}" srcOrd="3" destOrd="0" presId="urn:microsoft.com/office/officeart/2018/2/layout/IconVerticalSolidList"/>
    <dgm:cxn modelId="{2A294C1B-E382-4A3A-B7FE-BA2E4C16560B}" type="presParOf" srcId="{08F42DEB-733D-4666-8AA9-6A615AE1A1E1}" destId="{D5636FCE-2927-4750-A16D-2E80508CEE01}" srcOrd="4" destOrd="0" presId="urn:microsoft.com/office/officeart/2018/2/layout/IconVerticalSolidList"/>
    <dgm:cxn modelId="{92763F10-1F82-4335-A6CF-548B2B6D72E3}" type="presParOf" srcId="{F8834337-2CF5-4D53-8709-60FEE6E3F37A}" destId="{AC36D4D7-A7A1-44A6-9E11-5958F462ABCF}" srcOrd="1" destOrd="0" presId="urn:microsoft.com/office/officeart/2018/2/layout/IconVerticalSolidList"/>
    <dgm:cxn modelId="{5EBFBC9B-EC2C-4513-A0CB-5EDB692CB090}" type="presParOf" srcId="{F8834337-2CF5-4D53-8709-60FEE6E3F37A}" destId="{2105A7CD-7BB8-4D6A-87EC-737E11976E7D}" srcOrd="2" destOrd="0" presId="urn:microsoft.com/office/officeart/2018/2/layout/IconVerticalSolidList"/>
    <dgm:cxn modelId="{1D9D401E-749A-40FE-985E-BBCB4D59A7F3}" type="presParOf" srcId="{2105A7CD-7BB8-4D6A-87EC-737E11976E7D}" destId="{3282411B-0EF5-4C78-BA1B-BD43666EB87D}" srcOrd="0" destOrd="0" presId="urn:microsoft.com/office/officeart/2018/2/layout/IconVerticalSolidList"/>
    <dgm:cxn modelId="{997C7EB5-6936-4919-B86B-58E4CF45C737}" type="presParOf" srcId="{2105A7CD-7BB8-4D6A-87EC-737E11976E7D}" destId="{E1C55B49-8825-4E0E-B50E-AD70ACE45AB9}" srcOrd="1" destOrd="0" presId="urn:microsoft.com/office/officeart/2018/2/layout/IconVerticalSolidList"/>
    <dgm:cxn modelId="{0E1B0F07-5522-423D-A814-4552FFCAB6C3}" type="presParOf" srcId="{2105A7CD-7BB8-4D6A-87EC-737E11976E7D}" destId="{435B8140-BEF7-419D-BD5B-7C3CC4364FA7}" srcOrd="2" destOrd="0" presId="urn:microsoft.com/office/officeart/2018/2/layout/IconVerticalSolidList"/>
    <dgm:cxn modelId="{8D19F6C7-3D1F-4D94-802D-955F01A6A99F}" type="presParOf" srcId="{2105A7CD-7BB8-4D6A-87EC-737E11976E7D}" destId="{7DB079A3-413A-4BF0-BD4B-F568B808619E}" srcOrd="3" destOrd="0" presId="urn:microsoft.com/office/officeart/2018/2/layout/IconVerticalSolidList"/>
    <dgm:cxn modelId="{E419730B-294A-476E-9C49-B16B20F3AD5E}" type="presParOf" srcId="{2105A7CD-7BB8-4D6A-87EC-737E11976E7D}" destId="{CADF7BF5-5881-4B4D-B9C2-99649320FD50}" srcOrd="4" destOrd="0" presId="urn:microsoft.com/office/officeart/2018/2/layout/IconVerticalSolidList"/>
    <dgm:cxn modelId="{5106A1A4-FFCF-4BF4-9FF8-059A7B260787}" type="presParOf" srcId="{F8834337-2CF5-4D53-8709-60FEE6E3F37A}" destId="{1AB35ABE-0ABE-4421-A1DA-26DC0AE41FF3}" srcOrd="3" destOrd="0" presId="urn:microsoft.com/office/officeart/2018/2/layout/IconVerticalSolidList"/>
    <dgm:cxn modelId="{16DA41C4-5678-43D7-A554-18F6AE1E214C}" type="presParOf" srcId="{F8834337-2CF5-4D53-8709-60FEE6E3F37A}" destId="{1A944BED-A9C6-4116-B710-28F763B39D37}" srcOrd="4" destOrd="0" presId="urn:microsoft.com/office/officeart/2018/2/layout/IconVerticalSolidList"/>
    <dgm:cxn modelId="{1EF85096-28E4-4D0B-9D2E-35A570871EBA}" type="presParOf" srcId="{1A944BED-A9C6-4116-B710-28F763B39D37}" destId="{18BB46FF-179E-4867-A4B6-411465D0EF44}" srcOrd="0" destOrd="0" presId="urn:microsoft.com/office/officeart/2018/2/layout/IconVerticalSolidList"/>
    <dgm:cxn modelId="{13E245B3-6AE5-452A-926A-61CAEF75530F}" type="presParOf" srcId="{1A944BED-A9C6-4116-B710-28F763B39D37}" destId="{F48B6B58-948A-4D94-9FF0-E788BA521845}" srcOrd="1" destOrd="0" presId="urn:microsoft.com/office/officeart/2018/2/layout/IconVerticalSolidList"/>
    <dgm:cxn modelId="{6505C2AE-D4F6-4418-9F0F-ABA1CE1BD12A}" type="presParOf" srcId="{1A944BED-A9C6-4116-B710-28F763B39D37}" destId="{EBFB6498-CA59-44E0-80B9-01B38C6DC726}" srcOrd="2" destOrd="0" presId="urn:microsoft.com/office/officeart/2018/2/layout/IconVerticalSolidList"/>
    <dgm:cxn modelId="{7CB88169-FAAB-42AB-82C9-766ACF81CFDE}" type="presParOf" srcId="{1A944BED-A9C6-4116-B710-28F763B39D37}" destId="{7EC4849A-CF65-43F0-8FEB-CA78C508AAA4}" srcOrd="3" destOrd="0" presId="urn:microsoft.com/office/officeart/2018/2/layout/IconVerticalSolidList"/>
    <dgm:cxn modelId="{E08E3A10-E9BB-4042-958A-AAB48D0E35DD}" type="presParOf" srcId="{1A944BED-A9C6-4116-B710-28F763B39D37}" destId="{7D2EBA12-73E8-4E97-B834-28F0087C7FBA}" srcOrd="4" destOrd="0" presId="urn:microsoft.com/office/officeart/2018/2/layout/IconVerticalSolidList"/>
    <dgm:cxn modelId="{F1A1EA94-8133-4006-BFA6-D1802D9109EE}" type="presParOf" srcId="{F8834337-2CF5-4D53-8709-60FEE6E3F37A}" destId="{52ED2795-B7B0-4FEA-8A9A-3217B5E5899E}" srcOrd="5" destOrd="0" presId="urn:microsoft.com/office/officeart/2018/2/layout/IconVerticalSolidList"/>
    <dgm:cxn modelId="{8E3A326C-DC1B-4115-B5FD-298072378CB5}" type="presParOf" srcId="{F8834337-2CF5-4D53-8709-60FEE6E3F37A}" destId="{2C108B5E-C88E-47D0-A447-5448EE8E59B5}" srcOrd="6" destOrd="0" presId="urn:microsoft.com/office/officeart/2018/2/layout/IconVerticalSolidList"/>
    <dgm:cxn modelId="{5AB70F38-5490-4CBB-8D00-AD45F456ED52}" type="presParOf" srcId="{2C108B5E-C88E-47D0-A447-5448EE8E59B5}" destId="{448D64CB-4149-4122-8D43-7FD0476BADC7}" srcOrd="0" destOrd="0" presId="urn:microsoft.com/office/officeart/2018/2/layout/IconVerticalSolidList"/>
    <dgm:cxn modelId="{52F614B1-B483-442D-AFBA-A02BC3F9077C}" type="presParOf" srcId="{2C108B5E-C88E-47D0-A447-5448EE8E59B5}" destId="{0A638788-AE2B-4452-9F6F-1B05226BBCBB}" srcOrd="1" destOrd="0" presId="urn:microsoft.com/office/officeart/2018/2/layout/IconVerticalSolidList"/>
    <dgm:cxn modelId="{D6865C2A-6577-4759-858A-5D22308E290C}" type="presParOf" srcId="{2C108B5E-C88E-47D0-A447-5448EE8E59B5}" destId="{2F47CFDB-6481-4087-AD17-032119FBEDB7}" srcOrd="2" destOrd="0" presId="urn:microsoft.com/office/officeart/2018/2/layout/IconVerticalSolidList"/>
    <dgm:cxn modelId="{D572E268-3F2C-45D3-B06F-C5BBC58AE5CE}" type="presParOf" srcId="{2C108B5E-C88E-47D0-A447-5448EE8E59B5}" destId="{7D5C4E81-8E7A-4895-9B9A-F49A733915D8}" srcOrd="3" destOrd="0" presId="urn:microsoft.com/office/officeart/2018/2/layout/IconVerticalSolidList"/>
    <dgm:cxn modelId="{C1FA7DCE-90B0-49F0-A6C3-8436AE8DCBBF}" type="presParOf" srcId="{2C108B5E-C88E-47D0-A447-5448EE8E59B5}" destId="{A5E6E214-E74F-4D86-A5F6-AB49A6886BCE}" srcOrd="4" destOrd="0" presId="urn:microsoft.com/office/officeart/2018/2/layout/IconVerticalSolidList"/>
    <dgm:cxn modelId="{CA91105E-84AA-4B50-8C77-8B699C613866}" type="presParOf" srcId="{F8834337-2CF5-4D53-8709-60FEE6E3F37A}" destId="{2E66C156-4925-403D-B2AA-3992CBEB8FEA}" srcOrd="7" destOrd="0" presId="urn:microsoft.com/office/officeart/2018/2/layout/IconVerticalSolidList"/>
    <dgm:cxn modelId="{1C44568C-18DA-4990-A2FE-311A3F5AB1D0}" type="presParOf" srcId="{F8834337-2CF5-4D53-8709-60FEE6E3F37A}" destId="{2A326460-2CE6-49A0-85B2-B765D50C8427}" srcOrd="8" destOrd="0" presId="urn:microsoft.com/office/officeart/2018/2/layout/IconVerticalSolidList"/>
    <dgm:cxn modelId="{6C84D55C-5B4D-4E5E-82A0-B399512F9455}" type="presParOf" srcId="{2A326460-2CE6-49A0-85B2-B765D50C8427}" destId="{FF9C5771-9F0A-426A-B934-69569A266A81}" srcOrd="0" destOrd="0" presId="urn:microsoft.com/office/officeart/2018/2/layout/IconVerticalSolidList"/>
    <dgm:cxn modelId="{29374100-93ED-4769-A3FE-9C9039021884}" type="presParOf" srcId="{2A326460-2CE6-49A0-85B2-B765D50C8427}" destId="{4F2C603D-7AA5-48A9-8BC7-55D244ACB129}" srcOrd="1" destOrd="0" presId="urn:microsoft.com/office/officeart/2018/2/layout/IconVerticalSolidList"/>
    <dgm:cxn modelId="{07AF1FC0-094D-488B-8961-F69387BEA497}" type="presParOf" srcId="{2A326460-2CE6-49A0-85B2-B765D50C8427}" destId="{9E16E6EA-70FC-4DB1-B70C-FDF58E6294F7}" srcOrd="2" destOrd="0" presId="urn:microsoft.com/office/officeart/2018/2/layout/IconVerticalSolidList"/>
    <dgm:cxn modelId="{856EBE51-0D2E-412A-8840-A210B2568487}" type="presParOf" srcId="{2A326460-2CE6-49A0-85B2-B765D50C8427}" destId="{60604748-E070-4F92-8440-88E9331BBADA}" srcOrd="3" destOrd="0" presId="urn:microsoft.com/office/officeart/2018/2/layout/IconVerticalSolidList"/>
    <dgm:cxn modelId="{7D25E1A7-0F6C-4391-9BE4-3513C78D0A0B}" type="presParOf" srcId="{2A326460-2CE6-49A0-85B2-B765D50C8427}" destId="{E1D6A934-82DB-48CC-A326-662DD086E182}" srcOrd="4" destOrd="0" presId="urn:microsoft.com/office/officeart/2018/2/layout/IconVerticalSolidList"/>
    <dgm:cxn modelId="{B3CDEDA3-3E47-409A-8E1E-F04B2BC7F87F}" type="presParOf" srcId="{F8834337-2CF5-4D53-8709-60FEE6E3F37A}" destId="{50DCA2B4-D4F6-4C20-9286-947584888039}" srcOrd="9" destOrd="0" presId="urn:microsoft.com/office/officeart/2018/2/layout/IconVerticalSolidList"/>
    <dgm:cxn modelId="{CCD7EE3E-D7F3-44A6-A7D7-14B1FEC39EC7}" type="presParOf" srcId="{F8834337-2CF5-4D53-8709-60FEE6E3F37A}" destId="{002CD62B-5DD2-4814-AA2A-BB7C4E357E9C}" srcOrd="10" destOrd="0" presId="urn:microsoft.com/office/officeart/2018/2/layout/IconVerticalSolidList"/>
    <dgm:cxn modelId="{695FD200-261E-4EA5-A0C1-23139C2AC281}" type="presParOf" srcId="{002CD62B-5DD2-4814-AA2A-BB7C4E357E9C}" destId="{4E7AEA2A-43B4-46B7-B894-D18174C928C3}" srcOrd="0" destOrd="0" presId="urn:microsoft.com/office/officeart/2018/2/layout/IconVerticalSolidList"/>
    <dgm:cxn modelId="{3F6AF914-08EA-4407-99C9-60B96ED859E3}" type="presParOf" srcId="{002CD62B-5DD2-4814-AA2A-BB7C4E357E9C}" destId="{A7503867-D742-4CFA-A4F7-96CF9C466B22}" srcOrd="1" destOrd="0" presId="urn:microsoft.com/office/officeart/2018/2/layout/IconVerticalSolidList"/>
    <dgm:cxn modelId="{DB04F09C-78AC-4AAF-BAAE-AF8D835B9538}" type="presParOf" srcId="{002CD62B-5DD2-4814-AA2A-BB7C4E357E9C}" destId="{A8BB607E-4860-47BE-9125-E3282E92F902}" srcOrd="2" destOrd="0" presId="urn:microsoft.com/office/officeart/2018/2/layout/IconVerticalSolidList"/>
    <dgm:cxn modelId="{209855BE-56F2-4DDF-8EAE-88CEE440D3E4}" type="presParOf" srcId="{002CD62B-5DD2-4814-AA2A-BB7C4E357E9C}" destId="{208C0BC0-FF9D-428C-8370-CCA128EA9C82}" srcOrd="3" destOrd="0" presId="urn:microsoft.com/office/officeart/2018/2/layout/IconVerticalSolidList"/>
    <dgm:cxn modelId="{7E330697-522C-453B-BB09-693C79CC08E8}" type="presParOf" srcId="{002CD62B-5DD2-4814-AA2A-BB7C4E357E9C}" destId="{F3ABBF4E-0B59-4C9F-8BF4-20E26D265E72}" srcOrd="4" destOrd="0" presId="urn:microsoft.com/office/officeart/2018/2/layout/IconVerticalSolidList"/>
    <dgm:cxn modelId="{A317288E-F881-47DA-9477-5C6C75CEB72E}" type="presParOf" srcId="{F8834337-2CF5-4D53-8709-60FEE6E3F37A}" destId="{A520D0DE-9537-45D9-91BC-91B98F68F007}" srcOrd="11" destOrd="0" presId="urn:microsoft.com/office/officeart/2018/2/layout/IconVerticalSolidList"/>
    <dgm:cxn modelId="{4751CB7D-643D-4D83-BCE4-DE5252C8B7DE}" type="presParOf" srcId="{F8834337-2CF5-4D53-8709-60FEE6E3F37A}" destId="{30408986-B53B-4B4A-B33B-92CCEF377CE6}" srcOrd="12" destOrd="0" presId="urn:microsoft.com/office/officeart/2018/2/layout/IconVerticalSolidList"/>
    <dgm:cxn modelId="{4FD99189-3D8C-446E-9E15-937DD2E6EDA9}" type="presParOf" srcId="{30408986-B53B-4B4A-B33B-92CCEF377CE6}" destId="{2085FF7F-D92E-4417-86E1-056414302365}" srcOrd="0" destOrd="0" presId="urn:microsoft.com/office/officeart/2018/2/layout/IconVerticalSolidList"/>
    <dgm:cxn modelId="{69873E01-6398-47E9-B188-8FC38C9E4630}" type="presParOf" srcId="{30408986-B53B-4B4A-B33B-92CCEF377CE6}" destId="{C791FBB7-F65F-488A-B07C-BA6F1CB1EDB8}" srcOrd="1" destOrd="0" presId="urn:microsoft.com/office/officeart/2018/2/layout/IconVerticalSolidList"/>
    <dgm:cxn modelId="{238EAAB6-0AD9-4461-8AAD-7A048351BB78}" type="presParOf" srcId="{30408986-B53B-4B4A-B33B-92CCEF377CE6}" destId="{41AA0C22-CBF2-408B-BEF4-C2F1DE449900}" srcOrd="2" destOrd="0" presId="urn:microsoft.com/office/officeart/2018/2/layout/IconVerticalSolidList"/>
    <dgm:cxn modelId="{E5071022-BFE9-4281-AE7D-2D0FBABD9539}" type="presParOf" srcId="{30408986-B53B-4B4A-B33B-92CCEF377CE6}" destId="{1EFEEF75-5403-439C-8647-157ACFC88D6D}" srcOrd="3" destOrd="0" presId="urn:microsoft.com/office/officeart/2018/2/layout/IconVerticalSolidList"/>
    <dgm:cxn modelId="{5C9A46CC-5EB9-4348-9CEA-5D92AC47A395}" type="presParOf" srcId="{30408986-B53B-4B4A-B33B-92CCEF377CE6}" destId="{CFF7B1A6-4C28-472F-AE4F-E625D25C6586}" srcOrd="4" destOrd="0" presId="urn:microsoft.com/office/officeart/2018/2/layout/IconVerticalSolidList"/>
    <dgm:cxn modelId="{676F502C-EFCC-4BCB-958A-E028C51EECA7}" type="presParOf" srcId="{F8834337-2CF5-4D53-8709-60FEE6E3F37A}" destId="{075AF863-DA3D-49B8-B10F-F7CD00883A59}" srcOrd="13" destOrd="0" presId="urn:microsoft.com/office/officeart/2018/2/layout/IconVerticalSolidList"/>
    <dgm:cxn modelId="{99D3694D-1D72-4E07-AB60-2784F8554A84}" type="presParOf" srcId="{F8834337-2CF5-4D53-8709-60FEE6E3F37A}" destId="{8342C963-BBD6-476F-A2E8-9438D46F66EE}" srcOrd="14" destOrd="0" presId="urn:microsoft.com/office/officeart/2018/2/layout/IconVerticalSolidList"/>
    <dgm:cxn modelId="{CD62F54B-4E3A-41F8-B72E-87717F8356EB}" type="presParOf" srcId="{8342C963-BBD6-476F-A2E8-9438D46F66EE}" destId="{C335A01F-106D-48D9-BB52-0A8C55DA60E6}" srcOrd="0" destOrd="0" presId="urn:microsoft.com/office/officeart/2018/2/layout/IconVerticalSolidList"/>
    <dgm:cxn modelId="{22133A71-FE49-4241-82B1-BFAD1F92E2B0}" type="presParOf" srcId="{8342C963-BBD6-476F-A2E8-9438D46F66EE}" destId="{DA53EA01-CA4E-4D9C-9F12-DA9CF684D291}" srcOrd="1" destOrd="0" presId="urn:microsoft.com/office/officeart/2018/2/layout/IconVerticalSolidList"/>
    <dgm:cxn modelId="{8E8622E0-8F49-40E2-AF25-BF1683C3E484}" type="presParOf" srcId="{8342C963-BBD6-476F-A2E8-9438D46F66EE}" destId="{7324CAE7-59B5-42F3-8CA6-E53F39DD64EC}" srcOrd="2" destOrd="0" presId="urn:microsoft.com/office/officeart/2018/2/layout/IconVerticalSolidList"/>
    <dgm:cxn modelId="{DDBBFE41-5C6E-4760-8489-68C2EE18FD91}" type="presParOf" srcId="{8342C963-BBD6-476F-A2E8-9438D46F66EE}" destId="{6FA61D90-F437-4349-9E96-A9D089C522AC}" srcOrd="3" destOrd="0" presId="urn:microsoft.com/office/officeart/2018/2/layout/IconVerticalSolidList"/>
    <dgm:cxn modelId="{C9DA96FA-D0C3-43B9-9EDC-FA267D8C6549}" type="presParOf" srcId="{8342C963-BBD6-476F-A2E8-9438D46F66EE}" destId="{C9E34DB1-0CFC-4589-A4F3-877517CDE12D}"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7EE6617-DDF0-471A-88A9-7110B88D492E}"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US"/>
        </a:p>
      </dgm:t>
    </dgm:pt>
    <dgm:pt modelId="{32E80D53-8EB5-4387-A242-58F0FDF62FEB}">
      <dgm:prSet phldr="0" custT="1"/>
      <dgm:spPr/>
      <dgm:t>
        <a:bodyPr/>
        <a:lstStyle/>
        <a:p>
          <a:pPr rtl="0"/>
          <a:r>
            <a:rPr lang="en-US" sz="2400" b="1">
              <a:latin typeface="Calibri Light" panose="020F0302020204030204"/>
            </a:rPr>
            <a:t>Prediction Inaccuracy</a:t>
          </a:r>
          <a:endParaRPr lang="en-US" sz="2400" b="1"/>
        </a:p>
      </dgm:t>
    </dgm:pt>
    <dgm:pt modelId="{D92B225A-9A64-444A-9472-0DF12BE94DCA}" type="parTrans" cxnId="{8B386525-C8AE-42E1-8561-002C777D5F81}">
      <dgm:prSet/>
      <dgm:spPr/>
      <dgm:t>
        <a:bodyPr/>
        <a:lstStyle/>
        <a:p>
          <a:endParaRPr lang="en-US"/>
        </a:p>
      </dgm:t>
    </dgm:pt>
    <dgm:pt modelId="{9722266B-3DB3-4DA3-BF8F-B8B5D93ECFAC}" type="sibTrans" cxnId="{8B386525-C8AE-42E1-8561-002C777D5F81}">
      <dgm:prSet/>
      <dgm:spPr/>
      <dgm:t>
        <a:bodyPr/>
        <a:lstStyle/>
        <a:p>
          <a:endParaRPr lang="en-US"/>
        </a:p>
      </dgm:t>
    </dgm:pt>
    <dgm:pt modelId="{97279918-285D-4533-A880-CF7BC54AA5BF}">
      <dgm:prSet phldr="0"/>
      <dgm:spPr/>
      <dgm:t>
        <a:bodyPr/>
        <a:lstStyle/>
        <a:p>
          <a:pPr rtl="0"/>
          <a:r>
            <a:rPr lang="en-US" b="0">
              <a:latin typeface="Calibri Light" panose="020F0302020204030204"/>
            </a:rPr>
            <a:t>Confusion</a:t>
          </a:r>
          <a:r>
            <a:rPr lang="en-US" b="0"/>
            <a:t> </a:t>
          </a:r>
          <a:r>
            <a:rPr lang="en-US" b="0">
              <a:latin typeface="Calibri Light" panose="020F0302020204030204"/>
            </a:rPr>
            <a:t>matrix</a:t>
          </a:r>
          <a:r>
            <a:rPr lang="en-US" b="0"/>
            <a:t> to identify pattern, if any</a:t>
          </a:r>
          <a:r>
            <a:rPr lang="en-US" b="0">
              <a:latin typeface="Calibri Light" panose="020F0302020204030204"/>
            </a:rPr>
            <a:t> object/datapoint</a:t>
          </a:r>
          <a:r>
            <a:rPr lang="en-US" b="0"/>
            <a:t> is </a:t>
          </a:r>
          <a:r>
            <a:rPr lang="en-US" b="0">
              <a:latin typeface="Calibri Light" panose="020F0302020204030204"/>
            </a:rPr>
            <a:t>misclassified</a:t>
          </a:r>
          <a:r>
            <a:rPr lang="en-US" b="0"/>
            <a:t> </a:t>
          </a:r>
          <a:r>
            <a:rPr lang="en-US" b="0">
              <a:latin typeface="Calibri Light" panose="020F0302020204030204"/>
            </a:rPr>
            <a:t>into</a:t>
          </a:r>
          <a:r>
            <a:rPr lang="en-US" b="0"/>
            <a:t> another class</a:t>
          </a:r>
          <a:r>
            <a:rPr lang="en-US" b="0">
              <a:latin typeface="Calibri Light" panose="020F0302020204030204"/>
            </a:rPr>
            <a:t>,</a:t>
          </a:r>
          <a:r>
            <a:rPr lang="en-US" b="0"/>
            <a:t> in case of imbalance </a:t>
          </a:r>
          <a:r>
            <a:rPr lang="en-US" b="0">
              <a:latin typeface="Calibri Light" panose="020F0302020204030204"/>
            </a:rPr>
            <a:t>in data it</a:t>
          </a:r>
          <a:r>
            <a:rPr lang="en-US" b="0"/>
            <a:t> is possible</a:t>
          </a:r>
          <a:r>
            <a:rPr lang="en-US" b="0">
              <a:latin typeface="Calibri Light" panose="020F0302020204030204"/>
            </a:rPr>
            <a:t>.</a:t>
          </a:r>
          <a:endParaRPr lang="en-US" b="0"/>
        </a:p>
      </dgm:t>
    </dgm:pt>
    <dgm:pt modelId="{0567416B-AB88-4F8B-9BF7-E2E08E753584}" type="parTrans" cxnId="{B27B083D-A425-4585-B4E3-F5CE7805AF4A}">
      <dgm:prSet/>
      <dgm:spPr/>
    </dgm:pt>
    <dgm:pt modelId="{13FC97C9-645E-4D14-BB36-2766F719281D}" type="sibTrans" cxnId="{B27B083D-A425-4585-B4E3-F5CE7805AF4A}">
      <dgm:prSet/>
      <dgm:spPr/>
    </dgm:pt>
    <dgm:pt modelId="{CF15EE03-393A-418C-9A45-69B296776CD6}">
      <dgm:prSet phldr="0" custT="1"/>
      <dgm:spPr/>
      <dgm:t>
        <a:bodyPr/>
        <a:lstStyle/>
        <a:p>
          <a:pPr rtl="0"/>
          <a:r>
            <a:rPr lang="en-US" sz="2400" b="1">
              <a:latin typeface="Calibri Light" panose="020F0302020204030204"/>
            </a:rPr>
            <a:t>Feature </a:t>
          </a:r>
        </a:p>
      </dgm:t>
    </dgm:pt>
    <dgm:pt modelId="{676608F1-7762-4FEE-95D3-6C631009B8AE}" type="parTrans" cxnId="{A2B78C12-E4E0-43A3-BF81-8C4DDFABADAD}">
      <dgm:prSet/>
      <dgm:spPr/>
    </dgm:pt>
    <dgm:pt modelId="{30C5B5C5-FA7D-4786-B56C-890D88272859}" type="sibTrans" cxnId="{A2B78C12-E4E0-43A3-BF81-8C4DDFABADAD}">
      <dgm:prSet/>
      <dgm:spPr/>
    </dgm:pt>
    <dgm:pt modelId="{824DDE54-FF22-4A21-B448-17DE5BCEE2C9}">
      <dgm:prSet phldr="0"/>
      <dgm:spPr/>
      <dgm:t>
        <a:bodyPr/>
        <a:lstStyle/>
        <a:p>
          <a:pPr rtl="0"/>
          <a:r>
            <a:rPr lang="en-US" b="0"/>
            <a:t>Data </a:t>
          </a:r>
          <a:r>
            <a:rPr lang="en-US" b="0">
              <a:latin typeface="Calibri Light" panose="020F0302020204030204"/>
            </a:rPr>
            <a:t>Augumentation</a:t>
          </a:r>
          <a:r>
            <a:rPr lang="en-US" b="0"/>
            <a:t> -</a:t>
          </a:r>
          <a:r>
            <a:rPr lang="en-US" b="0">
              <a:latin typeface="Calibri Light" panose="020F0302020204030204"/>
            </a:rPr>
            <a:t> Increase</a:t>
          </a:r>
          <a:r>
            <a:rPr lang="en-US" b="0"/>
            <a:t> the diversity of data available for training models, without actually collecting new data.</a:t>
          </a:r>
        </a:p>
      </dgm:t>
    </dgm:pt>
    <dgm:pt modelId="{6ABC9D51-1EAD-442C-8933-683B9B843D0A}" type="parTrans" cxnId="{9621D6C0-9A2E-46B5-9D12-7E548BF16A39}">
      <dgm:prSet/>
      <dgm:spPr/>
    </dgm:pt>
    <dgm:pt modelId="{49C064F5-DEFF-4DA9-96E9-2B4A449C9B4E}" type="sibTrans" cxnId="{9621D6C0-9A2E-46B5-9D12-7E548BF16A39}">
      <dgm:prSet/>
      <dgm:spPr/>
    </dgm:pt>
    <dgm:pt modelId="{844CCEEC-0020-4E06-A87B-BDDF8559EFBE}">
      <dgm:prSet phldr="0"/>
      <dgm:spPr/>
      <dgm:t>
        <a:bodyPr/>
        <a:lstStyle/>
        <a:p>
          <a:pPr algn="l" rtl="0"/>
          <a:r>
            <a:rPr lang="en-US" b="0">
              <a:latin typeface="Calibri Light" panose="020F0302020204030204"/>
            </a:rPr>
            <a:t>Check for Data</a:t>
          </a:r>
          <a:r>
            <a:rPr lang="en-US" b="0"/>
            <a:t> </a:t>
          </a:r>
          <a:r>
            <a:rPr lang="en-US" b="0">
              <a:latin typeface="Calibri Light" panose="020F0302020204030204"/>
            </a:rPr>
            <a:t>leak- Too good to be true Model due to overfitting.</a:t>
          </a:r>
          <a:endParaRPr lang="en-US" b="1">
            <a:latin typeface="Calibri Light" panose="020F0302020204030204"/>
          </a:endParaRPr>
        </a:p>
      </dgm:t>
    </dgm:pt>
    <dgm:pt modelId="{C790E0B0-F657-4985-B76B-DD0E07D84EC7}" type="parTrans" cxnId="{6B2E7035-081E-4753-BEF7-A8AD37A79AE4}">
      <dgm:prSet/>
      <dgm:spPr/>
    </dgm:pt>
    <dgm:pt modelId="{34F65DFC-C871-41EE-A2D2-1F6C569F79F5}" type="sibTrans" cxnId="{6B2E7035-081E-4753-BEF7-A8AD37A79AE4}">
      <dgm:prSet/>
      <dgm:spPr/>
    </dgm:pt>
    <dgm:pt modelId="{904435D2-AE0E-496B-AA8D-B9573D748839}">
      <dgm:prSet phldr="0"/>
      <dgm:spPr/>
      <dgm:t>
        <a:bodyPr/>
        <a:lstStyle/>
        <a:p>
          <a:pPr rtl="0"/>
          <a:r>
            <a:rPr lang="en-US" b="0">
              <a:latin typeface="Calibri Light" panose="020F0302020204030204"/>
            </a:rPr>
            <a:t>Check on simple predictions/ business rule already known predictions if they are going wrong.</a:t>
          </a:r>
        </a:p>
      </dgm:t>
    </dgm:pt>
    <dgm:pt modelId="{1F4375CC-8DEA-4EE9-95BF-21B323E74A24}" type="parTrans" cxnId="{F37ABEE1-0AFC-45D4-8854-E091A5AA2689}">
      <dgm:prSet/>
      <dgm:spPr/>
    </dgm:pt>
    <dgm:pt modelId="{E51BECCA-C4B3-4396-ABA3-A8223550B6C9}" type="sibTrans" cxnId="{F37ABEE1-0AFC-45D4-8854-E091A5AA2689}">
      <dgm:prSet/>
      <dgm:spPr/>
    </dgm:pt>
    <dgm:pt modelId="{77FFA19C-92AC-46EE-935E-A81B321F7A75}">
      <dgm:prSet phldr="0"/>
      <dgm:spPr/>
      <dgm:t>
        <a:bodyPr/>
        <a:lstStyle/>
        <a:p>
          <a:pPr rtl="0"/>
          <a:r>
            <a:rPr lang="en-US" b="0"/>
            <a:t>Compare model with baseline model, is the baseline model classifying or giving </a:t>
          </a:r>
          <a:r>
            <a:rPr lang="en-US" b="0">
              <a:latin typeface="Calibri Light" panose="020F0302020204030204"/>
            </a:rPr>
            <a:t>better results</a:t>
          </a:r>
          <a:r>
            <a:rPr lang="en-US" b="0"/>
            <a:t>?</a:t>
          </a:r>
          <a:endParaRPr lang="en-US" b="0">
            <a:latin typeface="Calibri Light" panose="020F0302020204030204"/>
          </a:endParaRPr>
        </a:p>
      </dgm:t>
    </dgm:pt>
    <dgm:pt modelId="{D14BE675-45E7-4075-A9C0-FF3B1F33690F}" type="parTrans" cxnId="{464267C7-3AE6-403F-BC51-7DD0E076BE30}">
      <dgm:prSet/>
      <dgm:spPr/>
    </dgm:pt>
    <dgm:pt modelId="{2BF7FFBE-A26F-4BD5-98B0-0866A0E2C0F0}" type="sibTrans" cxnId="{464267C7-3AE6-403F-BC51-7DD0E076BE30}">
      <dgm:prSet/>
      <dgm:spPr/>
    </dgm:pt>
    <dgm:pt modelId="{C0DE6778-657D-4BFE-AD2D-918C0F6DC88F}">
      <dgm:prSet phldr="0"/>
      <dgm:spPr/>
      <dgm:t>
        <a:bodyPr/>
        <a:lstStyle/>
        <a:p>
          <a:pPr algn="l"/>
          <a:r>
            <a:rPr lang="en-US" b="0"/>
            <a:t>Do we have all data</a:t>
          </a:r>
          <a:r>
            <a:rPr lang="en-US" b="0">
              <a:latin typeface="Calibri Light" panose="020F0302020204030204"/>
            </a:rPr>
            <a:t>?</a:t>
          </a:r>
          <a:r>
            <a:rPr lang="en-US" b="0"/>
            <a:t>Is our data authentic</a:t>
          </a:r>
          <a:r>
            <a:rPr lang="en-US" b="0">
              <a:latin typeface="Calibri Light" panose="020F0302020204030204"/>
            </a:rPr>
            <a:t>?</a:t>
          </a:r>
          <a:endParaRPr lang="en-US" b="0"/>
        </a:p>
      </dgm:t>
    </dgm:pt>
    <dgm:pt modelId="{048BAD67-06E3-4CF9-8460-3E9C860DF6B8}" type="parTrans" cxnId="{2458E5CD-E5B7-4286-ADB7-5EB344EC7BEE}">
      <dgm:prSet/>
      <dgm:spPr/>
    </dgm:pt>
    <dgm:pt modelId="{5F850628-5081-43CC-95F0-75F1B6E0AE2C}" type="sibTrans" cxnId="{2458E5CD-E5B7-4286-ADB7-5EB344EC7BEE}">
      <dgm:prSet/>
      <dgm:spPr/>
    </dgm:pt>
    <dgm:pt modelId="{EF432A87-5CFC-4B6D-9222-ED79AF36EA5E}">
      <dgm:prSet phldr="0"/>
      <dgm:spPr/>
      <dgm:t>
        <a:bodyPr/>
        <a:lstStyle/>
        <a:p>
          <a:pPr algn="l" rtl="0"/>
          <a:r>
            <a:rPr lang="en-US" b="0"/>
            <a:t>Do we have any missing data?</a:t>
          </a:r>
          <a:r>
            <a:rPr lang="en-US" b="0">
              <a:latin typeface="Calibri Light" panose="020F0302020204030204"/>
            </a:rPr>
            <a:t> If yes cleanse it.</a:t>
          </a:r>
          <a:endParaRPr lang="en-US" b="0"/>
        </a:p>
      </dgm:t>
    </dgm:pt>
    <dgm:pt modelId="{09D3535D-0993-4959-BFD5-CC3004E588DE}" type="parTrans" cxnId="{0A1F80E2-DC8D-4ABB-A700-9D7BD8095A4A}">
      <dgm:prSet/>
      <dgm:spPr/>
    </dgm:pt>
    <dgm:pt modelId="{412AE9E8-86FD-41AE-A613-30E1F2E4BB96}" type="sibTrans" cxnId="{0A1F80E2-DC8D-4ABB-A700-9D7BD8095A4A}">
      <dgm:prSet/>
      <dgm:spPr/>
    </dgm:pt>
    <dgm:pt modelId="{992DF9DB-6E90-446C-830D-2A251E8E7E86}">
      <dgm:prSet phldr="0"/>
      <dgm:spPr/>
      <dgm:t>
        <a:bodyPr/>
        <a:lstStyle/>
        <a:p>
          <a:pPr algn="l" rtl="0"/>
          <a:r>
            <a:rPr lang="en-US" b="0"/>
            <a:t>Have we done proper train/test split</a:t>
          </a:r>
          <a:r>
            <a:rPr lang="en-US" b="0">
              <a:latin typeface="Calibri Light" panose="020F0302020204030204"/>
            </a:rPr>
            <a:t>? Use </a:t>
          </a:r>
          <a:r>
            <a:rPr lang="en-US" b="1" i="1">
              <a:latin typeface="Calibri Light" panose="020F0302020204030204"/>
            </a:rPr>
            <a:t>'</a:t>
          </a:r>
          <a:r>
            <a:rPr lang="en-US" b="1" i="1" err="1">
              <a:latin typeface="Calibri Light" panose="020F0302020204030204"/>
            </a:rPr>
            <a:t>Fairlearn</a:t>
          </a:r>
          <a:r>
            <a:rPr lang="en-US" b="1" i="1">
              <a:latin typeface="Calibri Light" panose="020F0302020204030204"/>
            </a:rPr>
            <a:t>' </a:t>
          </a:r>
          <a:r>
            <a:rPr lang="en-US" b="0">
              <a:latin typeface="Calibri Light" panose="020F0302020204030204"/>
            </a:rPr>
            <a:t>to estimate this.</a:t>
          </a:r>
          <a:endParaRPr lang="en-US" b="0"/>
        </a:p>
      </dgm:t>
    </dgm:pt>
    <dgm:pt modelId="{2ED5A8DB-F5B5-43DA-8A2F-EB94944CA9F7}" type="parTrans" cxnId="{38E07AC0-8E99-4A25-90AE-935AE30A0F04}">
      <dgm:prSet/>
      <dgm:spPr/>
    </dgm:pt>
    <dgm:pt modelId="{EB6F9A57-B5B7-480F-8A27-4E014AC50C35}" type="sibTrans" cxnId="{38E07AC0-8E99-4A25-90AE-935AE30A0F04}">
      <dgm:prSet/>
      <dgm:spPr/>
    </dgm:pt>
    <dgm:pt modelId="{EB6E5B3B-8B99-4ED7-A9E0-5D81DEB44F1A}">
      <dgm:prSet phldr="0" custT="1"/>
      <dgm:spPr/>
      <dgm:t>
        <a:bodyPr/>
        <a:lstStyle/>
        <a:p>
          <a:r>
            <a:rPr lang="en-US" sz="2400" b="1">
              <a:latin typeface="Calibri Light" panose="020F0302020204030204"/>
            </a:rPr>
            <a:t>Data</a:t>
          </a:r>
        </a:p>
      </dgm:t>
    </dgm:pt>
    <dgm:pt modelId="{02B3362E-CCEA-45D4-B517-725004A4C520}" type="parTrans" cxnId="{BA6F4D15-BB4D-4864-B9B9-3D23084BAEE0}">
      <dgm:prSet/>
      <dgm:spPr/>
    </dgm:pt>
    <dgm:pt modelId="{62C99C04-7283-4695-B9EF-CF52F43F748C}" type="sibTrans" cxnId="{BA6F4D15-BB4D-4864-B9B9-3D23084BAEE0}">
      <dgm:prSet/>
      <dgm:spPr/>
    </dgm:pt>
    <dgm:pt modelId="{2528A0AC-9674-4EAD-816B-B5BEC45B7E7C}">
      <dgm:prSet phldr="0"/>
      <dgm:spPr/>
      <dgm:t>
        <a:bodyPr/>
        <a:lstStyle/>
        <a:p>
          <a:pPr algn="l" rtl="0"/>
          <a:r>
            <a:rPr lang="en-US" b="0">
              <a:latin typeface="Calibri Light" panose="020F0302020204030204"/>
            </a:rPr>
            <a:t>Avoid Fitting</a:t>
          </a:r>
          <a:r>
            <a:rPr lang="en-US" b="0"/>
            <a:t> </a:t>
          </a:r>
          <a:r>
            <a:rPr lang="en-US" b="0">
              <a:latin typeface="Calibri Light" panose="020F0302020204030204"/>
            </a:rPr>
            <a:t>Validation/</a:t>
          </a:r>
          <a:r>
            <a:rPr lang="en-US" b="0"/>
            <a:t> </a:t>
          </a:r>
          <a:r>
            <a:rPr lang="en-US" b="0">
              <a:latin typeface="Calibri Light" panose="020F0302020204030204"/>
            </a:rPr>
            <a:t>Test </a:t>
          </a:r>
          <a:r>
            <a:rPr lang="en-US" b="0"/>
            <a:t>data too with scaler or vectorizer/encoder</a:t>
          </a:r>
          <a:r>
            <a:rPr lang="en-US">
              <a:latin typeface="Calibri Light" panose="020F0302020204030204"/>
            </a:rPr>
            <a:t>. This also adds to Data leak as the 'To be predicted data' is already known to model.</a:t>
          </a:r>
          <a:endParaRPr lang="en-US"/>
        </a:p>
      </dgm:t>
    </dgm:pt>
    <dgm:pt modelId="{AB741FFD-47CA-45D5-A052-BB9686FE476D}" type="parTrans" cxnId="{54457909-DA2B-44EF-9B73-6AFBFE94F05B}">
      <dgm:prSet/>
      <dgm:spPr/>
    </dgm:pt>
    <dgm:pt modelId="{9AC0EDF2-1C9F-468B-A3C4-F51A3A523EF2}" type="sibTrans" cxnId="{54457909-DA2B-44EF-9B73-6AFBFE94F05B}">
      <dgm:prSet/>
      <dgm:spPr/>
    </dgm:pt>
    <dgm:pt modelId="{5520539E-405F-45F6-A752-6F92F322E063}">
      <dgm:prSet phldr="0"/>
      <dgm:spPr/>
      <dgm:t>
        <a:bodyPr/>
        <a:lstStyle/>
        <a:p>
          <a:pPr rtl="0"/>
          <a:r>
            <a:rPr lang="en-US" b="0">
              <a:latin typeface="Calibri Light" panose="020F0302020204030204"/>
            </a:rPr>
            <a:t>Outlier</a:t>
          </a:r>
          <a:r>
            <a:rPr lang="en-US">
              <a:latin typeface="Calibri Light" panose="020F0302020204030204"/>
            </a:rPr>
            <a:t> Detection</a:t>
          </a:r>
          <a:endParaRPr lang="en-US"/>
        </a:p>
      </dgm:t>
    </dgm:pt>
    <dgm:pt modelId="{282485F5-95C5-43DE-A859-105818D24D70}" type="parTrans" cxnId="{894B961D-5B15-4360-AC9A-3A01CC6426A4}">
      <dgm:prSet/>
      <dgm:spPr/>
    </dgm:pt>
    <dgm:pt modelId="{21D4466F-EADB-4F45-9072-A30F0E6825EA}" type="sibTrans" cxnId="{894B961D-5B15-4360-AC9A-3A01CC6426A4}">
      <dgm:prSet/>
      <dgm:spPr/>
    </dgm:pt>
    <dgm:pt modelId="{4954855D-3572-4562-B0E5-CDDD2F7AE667}">
      <dgm:prSet phldr="0" custT="1"/>
      <dgm:spPr/>
      <dgm:t>
        <a:bodyPr/>
        <a:lstStyle/>
        <a:p>
          <a:pPr rtl="0"/>
          <a:r>
            <a:rPr lang="en-US" sz="2400" b="1">
              <a:latin typeface="Calibri Light" panose="020F0302020204030204"/>
            </a:rPr>
            <a:t>Model Drift</a:t>
          </a:r>
        </a:p>
      </dgm:t>
    </dgm:pt>
    <dgm:pt modelId="{B65B00D0-52F3-41A9-92D5-40CB48FAFA73}" type="parTrans" cxnId="{8BE49CD8-534D-419A-A857-137D4876C5B8}">
      <dgm:prSet/>
      <dgm:spPr/>
    </dgm:pt>
    <dgm:pt modelId="{B832F544-14F4-4FC6-B8DC-A0061B647173}" type="sibTrans" cxnId="{8BE49CD8-534D-419A-A857-137D4876C5B8}">
      <dgm:prSet/>
      <dgm:spPr/>
    </dgm:pt>
    <dgm:pt modelId="{9EC232E4-263C-45E5-8FA2-94BD043AA6BA}">
      <dgm:prSet phldr="0"/>
      <dgm:spPr/>
      <dgm:t>
        <a:bodyPr/>
        <a:lstStyle/>
        <a:p>
          <a:pPr algn="l" rtl="0"/>
          <a:r>
            <a:rPr lang="en-US">
              <a:latin typeface="Calibri Light" panose="020F0302020204030204"/>
            </a:rPr>
            <a:t>If</a:t>
          </a:r>
          <a:r>
            <a:rPr lang="en-US"/>
            <a:t> distribution of train data and test data</a:t>
          </a:r>
          <a:r>
            <a:rPr lang="en-US">
              <a:latin typeface="Calibri Light" panose="020F0302020204030204"/>
            </a:rPr>
            <a:t> </a:t>
          </a:r>
          <a:r>
            <a:rPr lang="en-US"/>
            <a:t>is </a:t>
          </a:r>
          <a:r>
            <a:rPr lang="en-US">
              <a:latin typeface="Calibri Light" panose="020F0302020204030204"/>
            </a:rPr>
            <a:t>Statistically </a:t>
          </a:r>
          <a:r>
            <a:rPr lang="en-US"/>
            <a:t>different</a:t>
          </a:r>
          <a:r>
            <a:rPr lang="en-US">
              <a:latin typeface="Calibri Light" panose="020F0302020204030204"/>
            </a:rPr>
            <a:t> this may cause bad predictions. Use NULL Hypothesis to check the statistical twinning of Test and Train Feature data.</a:t>
          </a:r>
          <a:endParaRPr lang="en-US"/>
        </a:p>
      </dgm:t>
    </dgm:pt>
    <dgm:pt modelId="{4C80151E-459E-4D0E-B560-26FEE88BDA35}" type="parTrans" cxnId="{53B37ECD-F76D-4A79-859B-477E00748FF3}">
      <dgm:prSet/>
      <dgm:spPr/>
    </dgm:pt>
    <dgm:pt modelId="{286492B4-35AD-426F-9754-79E4F9DAA6B1}" type="sibTrans" cxnId="{53B37ECD-F76D-4A79-859B-477E00748FF3}">
      <dgm:prSet/>
      <dgm:spPr/>
    </dgm:pt>
    <dgm:pt modelId="{D30E110B-3322-4259-95A9-47E26162357C}">
      <dgm:prSet phldr="0" custT="1"/>
      <dgm:spPr/>
      <dgm:t>
        <a:bodyPr/>
        <a:lstStyle/>
        <a:p>
          <a:pPr algn="l"/>
          <a:r>
            <a:rPr lang="en-US" sz="2400" b="1">
              <a:latin typeface="Calibri Light" panose="020F0302020204030204"/>
            </a:rPr>
            <a:t>Regression</a:t>
          </a:r>
          <a:endParaRPr lang="en-US" sz="2400" b="1"/>
        </a:p>
      </dgm:t>
    </dgm:pt>
    <dgm:pt modelId="{9F5F48C0-EBF3-4173-91B0-024E7562BED2}" type="parTrans" cxnId="{87D99458-625A-4FC1-93D4-5CEB387D3FE5}">
      <dgm:prSet/>
      <dgm:spPr/>
    </dgm:pt>
    <dgm:pt modelId="{398A4A97-3AE6-48BE-99D2-B044160B9775}" type="sibTrans" cxnId="{87D99458-625A-4FC1-93D4-5CEB387D3FE5}">
      <dgm:prSet/>
      <dgm:spPr/>
    </dgm:pt>
    <dgm:pt modelId="{77BDF7AD-A6FC-4632-934E-F0FB8BFDFE81}">
      <dgm:prSet phldr="0"/>
      <dgm:spPr/>
      <dgm:t>
        <a:bodyPr/>
        <a:lstStyle/>
        <a:p>
          <a:pPr rtl="0"/>
          <a:r>
            <a:rPr lang="en-US">
              <a:latin typeface="Calibri Light" panose="020F0302020204030204"/>
            </a:rPr>
            <a:t>Check</a:t>
          </a:r>
          <a:r>
            <a:rPr lang="en-US"/>
            <a:t> R square for goodness of fit </a:t>
          </a:r>
          <a:r>
            <a:rPr lang="en-US">
              <a:latin typeface="Calibri Light" panose="020F0302020204030204"/>
            </a:rPr>
            <a:t>to model.</a:t>
          </a:r>
          <a:br>
            <a:rPr lang="en-US" dirty="0">
              <a:latin typeface="Calibri Light" panose="020F0302020204030204"/>
            </a:rPr>
          </a:br>
          <a:r>
            <a:rPr lang="en-US"/>
            <a:t>An</a:t>
          </a:r>
          <a:r>
            <a:rPr lang="en-US">
              <a:latin typeface="Calibri Light" panose="020F0302020204030204"/>
            </a:rPr>
            <a:t> R square </a:t>
          </a:r>
          <a:r>
            <a:rPr lang="en-US"/>
            <a:t>of 1.0 indicates that the data perfectly fit the </a:t>
          </a:r>
          <a:r>
            <a:rPr lang="en-US">
              <a:latin typeface="Calibri Light" panose="020F0302020204030204"/>
            </a:rPr>
            <a:t>regression model</a:t>
          </a:r>
          <a:r>
            <a:rPr lang="en-US"/>
            <a:t>. Any </a:t>
          </a:r>
          <a:r>
            <a:rPr lang="en-US" b="1">
              <a:latin typeface="Calibri Light" panose="020F0302020204030204"/>
            </a:rPr>
            <a:t>value</a:t>
          </a:r>
          <a:r>
            <a:rPr lang="en-US"/>
            <a:t> less than 1.0 indicates that at least some variability in the data cannot be accounted for by the model (e.g., an</a:t>
          </a:r>
          <a:r>
            <a:rPr lang="en-US">
              <a:latin typeface="Calibri Light" panose="020F0302020204030204"/>
            </a:rPr>
            <a:t> R2 of</a:t>
          </a:r>
          <a:r>
            <a:rPr lang="en-US"/>
            <a:t> </a:t>
          </a:r>
          <a:r>
            <a:rPr lang="en-US" b="1"/>
            <a:t>0.5</a:t>
          </a:r>
          <a:r>
            <a:rPr lang="en-US"/>
            <a:t> indicates that 50% of the variability in the outcome data cannot be explained by the model).</a:t>
          </a:r>
          <a:endParaRPr lang="en-US">
            <a:latin typeface="Calibri Light" panose="020F0302020204030204"/>
          </a:endParaRPr>
        </a:p>
      </dgm:t>
    </dgm:pt>
    <dgm:pt modelId="{A3D8DF55-0B07-4BD5-AE87-0F6B46A6EDAC}" type="parTrans" cxnId="{2D5ED556-77AA-4F6D-87D3-8A61DC66C414}">
      <dgm:prSet/>
      <dgm:spPr/>
    </dgm:pt>
    <dgm:pt modelId="{44A38535-75BF-441F-A0FC-D39248433AD4}" type="sibTrans" cxnId="{2D5ED556-77AA-4F6D-87D3-8A61DC66C414}">
      <dgm:prSet/>
      <dgm:spPr/>
    </dgm:pt>
    <dgm:pt modelId="{AD4354D4-C7E7-4E3C-8936-CB10AE463E4F}" type="pres">
      <dgm:prSet presAssocID="{77EE6617-DDF0-471A-88A9-7110B88D492E}" presName="linear" presStyleCnt="0">
        <dgm:presLayoutVars>
          <dgm:dir/>
          <dgm:animLvl val="lvl"/>
          <dgm:resizeHandles val="exact"/>
        </dgm:presLayoutVars>
      </dgm:prSet>
      <dgm:spPr/>
    </dgm:pt>
    <dgm:pt modelId="{DF1AF693-B45A-4AC6-8CD0-C15F44431DAF}" type="pres">
      <dgm:prSet presAssocID="{32E80D53-8EB5-4387-A242-58F0FDF62FEB}" presName="parentLin" presStyleCnt="0"/>
      <dgm:spPr/>
    </dgm:pt>
    <dgm:pt modelId="{8B08F02B-BC68-4E8F-B391-1607B87CAEA9}" type="pres">
      <dgm:prSet presAssocID="{32E80D53-8EB5-4387-A242-58F0FDF62FEB}" presName="parentLeftMargin" presStyleLbl="node1" presStyleIdx="0" presStyleCnt="5"/>
      <dgm:spPr/>
    </dgm:pt>
    <dgm:pt modelId="{5C6D9164-EEB2-466C-81DD-8230EFF3A669}" type="pres">
      <dgm:prSet presAssocID="{32E80D53-8EB5-4387-A242-58F0FDF62FEB}" presName="parentText" presStyleLbl="node1" presStyleIdx="0" presStyleCnt="5">
        <dgm:presLayoutVars>
          <dgm:chMax val="0"/>
          <dgm:bulletEnabled val="1"/>
        </dgm:presLayoutVars>
      </dgm:prSet>
      <dgm:spPr/>
    </dgm:pt>
    <dgm:pt modelId="{3D017260-5309-438A-9D38-4982E81C3526}" type="pres">
      <dgm:prSet presAssocID="{32E80D53-8EB5-4387-A242-58F0FDF62FEB}" presName="negativeSpace" presStyleCnt="0"/>
      <dgm:spPr/>
    </dgm:pt>
    <dgm:pt modelId="{FCB44495-3337-4D5C-9798-344337F73D34}" type="pres">
      <dgm:prSet presAssocID="{32E80D53-8EB5-4387-A242-58F0FDF62FEB}" presName="childText" presStyleLbl="conFgAcc1" presStyleIdx="0" presStyleCnt="5">
        <dgm:presLayoutVars>
          <dgm:bulletEnabled val="1"/>
        </dgm:presLayoutVars>
      </dgm:prSet>
      <dgm:spPr/>
    </dgm:pt>
    <dgm:pt modelId="{DEC0E745-4D15-494C-BF19-599F9C62B175}" type="pres">
      <dgm:prSet presAssocID="{9722266B-3DB3-4DA3-BF8F-B8B5D93ECFAC}" presName="spaceBetweenRectangles" presStyleCnt="0"/>
      <dgm:spPr/>
    </dgm:pt>
    <dgm:pt modelId="{CF1DFFEB-7C5C-48C2-94C2-7AF49AF2F629}" type="pres">
      <dgm:prSet presAssocID="{EB6E5B3B-8B99-4ED7-A9E0-5D81DEB44F1A}" presName="parentLin" presStyleCnt="0"/>
      <dgm:spPr/>
    </dgm:pt>
    <dgm:pt modelId="{E5B2687D-979F-4F91-A415-9D8D071A0ED8}" type="pres">
      <dgm:prSet presAssocID="{EB6E5B3B-8B99-4ED7-A9E0-5D81DEB44F1A}" presName="parentLeftMargin" presStyleLbl="node1" presStyleIdx="0" presStyleCnt="5"/>
      <dgm:spPr/>
    </dgm:pt>
    <dgm:pt modelId="{87D07A65-6BC2-48AE-8085-BD29DBA42DC4}" type="pres">
      <dgm:prSet presAssocID="{EB6E5B3B-8B99-4ED7-A9E0-5D81DEB44F1A}" presName="parentText" presStyleLbl="node1" presStyleIdx="1" presStyleCnt="5">
        <dgm:presLayoutVars>
          <dgm:chMax val="0"/>
          <dgm:bulletEnabled val="1"/>
        </dgm:presLayoutVars>
      </dgm:prSet>
      <dgm:spPr/>
    </dgm:pt>
    <dgm:pt modelId="{1E36C5DA-05B9-4CE6-898F-2BFBD32E5736}" type="pres">
      <dgm:prSet presAssocID="{EB6E5B3B-8B99-4ED7-A9E0-5D81DEB44F1A}" presName="negativeSpace" presStyleCnt="0"/>
      <dgm:spPr/>
    </dgm:pt>
    <dgm:pt modelId="{BB73CA27-DC38-4245-9445-24DA367C3827}" type="pres">
      <dgm:prSet presAssocID="{EB6E5B3B-8B99-4ED7-A9E0-5D81DEB44F1A}" presName="childText" presStyleLbl="conFgAcc1" presStyleIdx="1" presStyleCnt="5">
        <dgm:presLayoutVars>
          <dgm:bulletEnabled val="1"/>
        </dgm:presLayoutVars>
      </dgm:prSet>
      <dgm:spPr/>
    </dgm:pt>
    <dgm:pt modelId="{778FE750-39E5-4D8D-9FA0-91F45B6F403B}" type="pres">
      <dgm:prSet presAssocID="{62C99C04-7283-4695-B9EF-CF52F43F748C}" presName="spaceBetweenRectangles" presStyleCnt="0"/>
      <dgm:spPr/>
    </dgm:pt>
    <dgm:pt modelId="{186FA798-B8EB-4BA9-A09D-8F9847DA282E}" type="pres">
      <dgm:prSet presAssocID="{CF15EE03-393A-418C-9A45-69B296776CD6}" presName="parentLin" presStyleCnt="0"/>
      <dgm:spPr/>
    </dgm:pt>
    <dgm:pt modelId="{5A03C1EE-56BD-44F7-95B0-2E89F3E4E275}" type="pres">
      <dgm:prSet presAssocID="{CF15EE03-393A-418C-9A45-69B296776CD6}" presName="parentLeftMargin" presStyleLbl="node1" presStyleIdx="1" presStyleCnt="5"/>
      <dgm:spPr/>
    </dgm:pt>
    <dgm:pt modelId="{4B9207B5-D813-4D43-9E53-F20176C04C91}" type="pres">
      <dgm:prSet presAssocID="{CF15EE03-393A-418C-9A45-69B296776CD6}" presName="parentText" presStyleLbl="node1" presStyleIdx="2" presStyleCnt="5">
        <dgm:presLayoutVars>
          <dgm:chMax val="0"/>
          <dgm:bulletEnabled val="1"/>
        </dgm:presLayoutVars>
      </dgm:prSet>
      <dgm:spPr/>
    </dgm:pt>
    <dgm:pt modelId="{D46BE7FF-4F10-4B3D-BF96-6DCB1483880B}" type="pres">
      <dgm:prSet presAssocID="{CF15EE03-393A-418C-9A45-69B296776CD6}" presName="negativeSpace" presStyleCnt="0"/>
      <dgm:spPr/>
    </dgm:pt>
    <dgm:pt modelId="{46A20D70-2A6D-4174-989A-824BD5A3B211}" type="pres">
      <dgm:prSet presAssocID="{CF15EE03-393A-418C-9A45-69B296776CD6}" presName="childText" presStyleLbl="conFgAcc1" presStyleIdx="2" presStyleCnt="5">
        <dgm:presLayoutVars>
          <dgm:bulletEnabled val="1"/>
        </dgm:presLayoutVars>
      </dgm:prSet>
      <dgm:spPr/>
    </dgm:pt>
    <dgm:pt modelId="{527176EC-1B40-425C-B387-97BA7470FBAE}" type="pres">
      <dgm:prSet presAssocID="{30C5B5C5-FA7D-4786-B56C-890D88272859}" presName="spaceBetweenRectangles" presStyleCnt="0"/>
      <dgm:spPr/>
    </dgm:pt>
    <dgm:pt modelId="{CF76C852-9919-401F-AF5A-6204F8669CA2}" type="pres">
      <dgm:prSet presAssocID="{4954855D-3572-4562-B0E5-CDDD2F7AE667}" presName="parentLin" presStyleCnt="0"/>
      <dgm:spPr/>
    </dgm:pt>
    <dgm:pt modelId="{3F485DA5-92EA-447B-92B2-4949F979B936}" type="pres">
      <dgm:prSet presAssocID="{4954855D-3572-4562-B0E5-CDDD2F7AE667}" presName="parentLeftMargin" presStyleLbl="node1" presStyleIdx="2" presStyleCnt="5"/>
      <dgm:spPr/>
    </dgm:pt>
    <dgm:pt modelId="{35635EFF-1C8F-4673-8AF7-28D381FCDC86}" type="pres">
      <dgm:prSet presAssocID="{4954855D-3572-4562-B0E5-CDDD2F7AE667}" presName="parentText" presStyleLbl="node1" presStyleIdx="3" presStyleCnt="5">
        <dgm:presLayoutVars>
          <dgm:chMax val="0"/>
          <dgm:bulletEnabled val="1"/>
        </dgm:presLayoutVars>
      </dgm:prSet>
      <dgm:spPr/>
    </dgm:pt>
    <dgm:pt modelId="{6024CFBC-E865-4327-88E7-0FFB525154BB}" type="pres">
      <dgm:prSet presAssocID="{4954855D-3572-4562-B0E5-CDDD2F7AE667}" presName="negativeSpace" presStyleCnt="0"/>
      <dgm:spPr/>
    </dgm:pt>
    <dgm:pt modelId="{2C311EAD-7849-4500-80A0-B910C713BDA8}" type="pres">
      <dgm:prSet presAssocID="{4954855D-3572-4562-B0E5-CDDD2F7AE667}" presName="childText" presStyleLbl="conFgAcc1" presStyleIdx="3" presStyleCnt="5">
        <dgm:presLayoutVars>
          <dgm:bulletEnabled val="1"/>
        </dgm:presLayoutVars>
      </dgm:prSet>
      <dgm:spPr/>
    </dgm:pt>
    <dgm:pt modelId="{526C40EF-E89A-47C4-9E28-3C08F78596D2}" type="pres">
      <dgm:prSet presAssocID="{B832F544-14F4-4FC6-B8DC-A0061B647173}" presName="spaceBetweenRectangles" presStyleCnt="0"/>
      <dgm:spPr/>
    </dgm:pt>
    <dgm:pt modelId="{48F356B0-214A-4025-9D3A-B24F57D4F481}" type="pres">
      <dgm:prSet presAssocID="{D30E110B-3322-4259-95A9-47E26162357C}" presName="parentLin" presStyleCnt="0"/>
      <dgm:spPr/>
    </dgm:pt>
    <dgm:pt modelId="{E2A62E4E-A2C8-4E42-B71F-1AD24F0882A4}" type="pres">
      <dgm:prSet presAssocID="{D30E110B-3322-4259-95A9-47E26162357C}" presName="parentLeftMargin" presStyleLbl="node1" presStyleIdx="3" presStyleCnt="5"/>
      <dgm:spPr/>
    </dgm:pt>
    <dgm:pt modelId="{512EB1A0-BE30-46FC-8623-C4B12EB82291}" type="pres">
      <dgm:prSet presAssocID="{D30E110B-3322-4259-95A9-47E26162357C}" presName="parentText" presStyleLbl="node1" presStyleIdx="4" presStyleCnt="5">
        <dgm:presLayoutVars>
          <dgm:chMax val="0"/>
          <dgm:bulletEnabled val="1"/>
        </dgm:presLayoutVars>
      </dgm:prSet>
      <dgm:spPr/>
    </dgm:pt>
    <dgm:pt modelId="{296B5A08-259D-4BD4-9570-2A9A32CD6C16}" type="pres">
      <dgm:prSet presAssocID="{D30E110B-3322-4259-95A9-47E26162357C}" presName="negativeSpace" presStyleCnt="0"/>
      <dgm:spPr/>
    </dgm:pt>
    <dgm:pt modelId="{529504E5-6196-47A7-82FD-7943925D18A8}" type="pres">
      <dgm:prSet presAssocID="{D30E110B-3322-4259-95A9-47E26162357C}" presName="childText" presStyleLbl="conFgAcc1" presStyleIdx="4" presStyleCnt="5">
        <dgm:presLayoutVars>
          <dgm:bulletEnabled val="1"/>
        </dgm:presLayoutVars>
      </dgm:prSet>
      <dgm:spPr/>
    </dgm:pt>
  </dgm:ptLst>
  <dgm:cxnLst>
    <dgm:cxn modelId="{BE5F9607-1D78-4826-9E90-655B45F1D02B}" type="presOf" srcId="{992DF9DB-6E90-446C-830D-2A251E8E7E86}" destId="{BB73CA27-DC38-4245-9445-24DA367C3827}" srcOrd="0" destOrd="2" presId="urn:microsoft.com/office/officeart/2005/8/layout/list1"/>
    <dgm:cxn modelId="{66C46709-D6A3-4187-9DE5-1FEAD571A30D}" type="presOf" srcId="{EF432A87-5CFC-4B6D-9222-ED79AF36EA5E}" destId="{BB73CA27-DC38-4245-9445-24DA367C3827}" srcOrd="0" destOrd="1" presId="urn:microsoft.com/office/officeart/2005/8/layout/list1"/>
    <dgm:cxn modelId="{54457909-DA2B-44EF-9B73-6AFBFE94F05B}" srcId="{CF15EE03-393A-418C-9A45-69B296776CD6}" destId="{2528A0AC-9674-4EAD-816B-B5BEC45B7E7C}" srcOrd="1" destOrd="0" parTransId="{AB741FFD-47CA-45D5-A052-BB9686FE476D}" sibTransId="{9AC0EDF2-1C9F-468B-A3C4-F51A3A523EF2}"/>
    <dgm:cxn modelId="{8335170B-459B-4AEB-AC42-B3604E46C722}" type="presOf" srcId="{844CCEEC-0020-4E06-A87B-BDDF8559EFBE}" destId="{46A20D70-2A6D-4174-989A-824BD5A3B211}" srcOrd="0" destOrd="0" presId="urn:microsoft.com/office/officeart/2005/8/layout/list1"/>
    <dgm:cxn modelId="{281C520E-84E3-48FC-AD52-1F18AB7BA0A5}" type="presOf" srcId="{4954855D-3572-4562-B0E5-CDDD2F7AE667}" destId="{35635EFF-1C8F-4673-8AF7-28D381FCDC86}" srcOrd="1" destOrd="0" presId="urn:microsoft.com/office/officeart/2005/8/layout/list1"/>
    <dgm:cxn modelId="{2A2B2212-012F-4B5C-B299-32DCF6601572}" type="presOf" srcId="{77EE6617-DDF0-471A-88A9-7110B88D492E}" destId="{AD4354D4-C7E7-4E3C-8936-CB10AE463E4F}" srcOrd="0" destOrd="0" presId="urn:microsoft.com/office/officeart/2005/8/layout/list1"/>
    <dgm:cxn modelId="{A2B78C12-E4E0-43A3-BF81-8C4DDFABADAD}" srcId="{77EE6617-DDF0-471A-88A9-7110B88D492E}" destId="{CF15EE03-393A-418C-9A45-69B296776CD6}" srcOrd="2" destOrd="0" parTransId="{676608F1-7762-4FEE-95D3-6C631009B8AE}" sibTransId="{30C5B5C5-FA7D-4786-B56C-890D88272859}"/>
    <dgm:cxn modelId="{BA6F4D15-BB4D-4864-B9B9-3D23084BAEE0}" srcId="{77EE6617-DDF0-471A-88A9-7110B88D492E}" destId="{EB6E5B3B-8B99-4ED7-A9E0-5D81DEB44F1A}" srcOrd="1" destOrd="0" parTransId="{02B3362E-CCEA-45D4-B517-725004A4C520}" sibTransId="{62C99C04-7283-4695-B9EF-CF52F43F748C}"/>
    <dgm:cxn modelId="{64380D19-C2E3-446B-A1BE-12B59435F498}" type="presOf" srcId="{4954855D-3572-4562-B0E5-CDDD2F7AE667}" destId="{3F485DA5-92EA-447B-92B2-4949F979B936}" srcOrd="0" destOrd="0" presId="urn:microsoft.com/office/officeart/2005/8/layout/list1"/>
    <dgm:cxn modelId="{894B961D-5B15-4360-AC9A-3A01CC6426A4}" srcId="{CF15EE03-393A-418C-9A45-69B296776CD6}" destId="{5520539E-405F-45F6-A752-6F92F322E063}" srcOrd="2" destOrd="0" parTransId="{282485F5-95C5-43DE-A859-105818D24D70}" sibTransId="{21D4466F-EADB-4F45-9072-A30F0E6825EA}"/>
    <dgm:cxn modelId="{8B386525-C8AE-42E1-8561-002C777D5F81}" srcId="{77EE6617-DDF0-471A-88A9-7110B88D492E}" destId="{32E80D53-8EB5-4387-A242-58F0FDF62FEB}" srcOrd="0" destOrd="0" parTransId="{D92B225A-9A64-444A-9472-0DF12BE94DCA}" sibTransId="{9722266B-3DB3-4DA3-BF8F-B8B5D93ECFAC}"/>
    <dgm:cxn modelId="{21DC5025-FA8D-46D4-BDB6-2B2331E4E348}" type="presOf" srcId="{CF15EE03-393A-418C-9A45-69B296776CD6}" destId="{4B9207B5-D813-4D43-9E53-F20176C04C91}" srcOrd="1" destOrd="0" presId="urn:microsoft.com/office/officeart/2005/8/layout/list1"/>
    <dgm:cxn modelId="{4C6DA925-6F67-4B7D-A3BA-7EB0AD15869F}" type="presOf" srcId="{32E80D53-8EB5-4387-A242-58F0FDF62FEB}" destId="{8B08F02B-BC68-4E8F-B391-1607B87CAEA9}" srcOrd="0" destOrd="0" presId="urn:microsoft.com/office/officeart/2005/8/layout/list1"/>
    <dgm:cxn modelId="{FAF7D92E-98CE-483E-8714-A96FDB7EE6A8}" type="presOf" srcId="{77BDF7AD-A6FC-4632-934E-F0FB8BFDFE81}" destId="{529504E5-6196-47A7-82FD-7943925D18A8}" srcOrd="0" destOrd="0" presId="urn:microsoft.com/office/officeart/2005/8/layout/list1"/>
    <dgm:cxn modelId="{6B2E7035-081E-4753-BEF7-A8AD37A79AE4}" srcId="{CF15EE03-393A-418C-9A45-69B296776CD6}" destId="{844CCEEC-0020-4E06-A87B-BDDF8559EFBE}" srcOrd="0" destOrd="0" parTransId="{C790E0B0-F657-4985-B76B-DD0E07D84EC7}" sibTransId="{34F65DFC-C871-41EE-A2D2-1F6C569F79F5}"/>
    <dgm:cxn modelId="{1F0ED63A-2DA0-49F3-AF89-FEAAD0B8CF3C}" type="presOf" srcId="{C0DE6778-657D-4BFE-AD2D-918C0F6DC88F}" destId="{BB73CA27-DC38-4245-9445-24DA367C3827}" srcOrd="0" destOrd="0" presId="urn:microsoft.com/office/officeart/2005/8/layout/list1"/>
    <dgm:cxn modelId="{B27B083D-A425-4585-B4E3-F5CE7805AF4A}" srcId="{32E80D53-8EB5-4387-A242-58F0FDF62FEB}" destId="{97279918-285D-4533-A880-CF7BC54AA5BF}" srcOrd="0" destOrd="0" parTransId="{0567416B-AB88-4F8B-9BF7-E2E08E753584}" sibTransId="{13FC97C9-645E-4D14-BB36-2766F719281D}"/>
    <dgm:cxn modelId="{9B3EFB5B-E1C3-421E-A381-0D6789D25EF0}" type="presOf" srcId="{904435D2-AE0E-496B-AA8D-B9573D748839}" destId="{FCB44495-3337-4D5C-9798-344337F73D34}" srcOrd="0" destOrd="2" presId="urn:microsoft.com/office/officeart/2005/8/layout/list1"/>
    <dgm:cxn modelId="{B27D1F43-4B1B-4FFC-84DB-708A2FC48705}" type="presOf" srcId="{EB6E5B3B-8B99-4ED7-A9E0-5D81DEB44F1A}" destId="{87D07A65-6BC2-48AE-8085-BD29DBA42DC4}" srcOrd="1" destOrd="0" presId="urn:microsoft.com/office/officeart/2005/8/layout/list1"/>
    <dgm:cxn modelId="{41362063-66BE-4553-AB15-DA36346C7C54}" type="presOf" srcId="{D30E110B-3322-4259-95A9-47E26162357C}" destId="{E2A62E4E-A2C8-4E42-B71F-1AD24F0882A4}" srcOrd="0" destOrd="0" presId="urn:microsoft.com/office/officeart/2005/8/layout/list1"/>
    <dgm:cxn modelId="{7E6F3A64-8998-407E-836A-EDDE28FCE755}" type="presOf" srcId="{9EC232E4-263C-45E5-8FA2-94BD043AA6BA}" destId="{2C311EAD-7849-4500-80A0-B910C713BDA8}" srcOrd="0" destOrd="0" presId="urn:microsoft.com/office/officeart/2005/8/layout/list1"/>
    <dgm:cxn modelId="{9B348F6A-7D2E-4A3F-99F0-BCBF1392D653}" type="presOf" srcId="{77FFA19C-92AC-46EE-935E-A81B321F7A75}" destId="{FCB44495-3337-4D5C-9798-344337F73D34}" srcOrd="0" destOrd="1" presId="urn:microsoft.com/office/officeart/2005/8/layout/list1"/>
    <dgm:cxn modelId="{EE17406B-9E6F-4A31-9933-183C30207359}" type="presOf" srcId="{5520539E-405F-45F6-A752-6F92F322E063}" destId="{46A20D70-2A6D-4174-989A-824BD5A3B211}" srcOrd="0" destOrd="2" presId="urn:microsoft.com/office/officeart/2005/8/layout/list1"/>
    <dgm:cxn modelId="{2D5ED556-77AA-4F6D-87D3-8A61DC66C414}" srcId="{D30E110B-3322-4259-95A9-47E26162357C}" destId="{77BDF7AD-A6FC-4632-934E-F0FB8BFDFE81}" srcOrd="0" destOrd="0" parTransId="{A3D8DF55-0B07-4BD5-AE87-0F6B46A6EDAC}" sibTransId="{44A38535-75BF-441F-A0FC-D39248433AD4}"/>
    <dgm:cxn modelId="{87D99458-625A-4FC1-93D4-5CEB387D3FE5}" srcId="{77EE6617-DDF0-471A-88A9-7110B88D492E}" destId="{D30E110B-3322-4259-95A9-47E26162357C}" srcOrd="4" destOrd="0" parTransId="{9F5F48C0-EBF3-4173-91B0-024E7562BED2}" sibTransId="{398A4A97-3AE6-48BE-99D2-B044160B9775}"/>
    <dgm:cxn modelId="{0A2EDE7A-0943-4A7A-B1BC-7B85A6296853}" type="presOf" srcId="{D30E110B-3322-4259-95A9-47E26162357C}" destId="{512EB1A0-BE30-46FC-8623-C4B12EB82291}" srcOrd="1" destOrd="0" presId="urn:microsoft.com/office/officeart/2005/8/layout/list1"/>
    <dgm:cxn modelId="{BF4F7181-3698-4DAC-89F8-B2DC72332E94}" type="presOf" srcId="{2528A0AC-9674-4EAD-816B-B5BEC45B7E7C}" destId="{46A20D70-2A6D-4174-989A-824BD5A3B211}" srcOrd="0" destOrd="1" presId="urn:microsoft.com/office/officeart/2005/8/layout/list1"/>
    <dgm:cxn modelId="{0E2FDC8F-5422-4A60-8EAC-4EA5B705BC33}" type="presOf" srcId="{97279918-285D-4533-A880-CF7BC54AA5BF}" destId="{FCB44495-3337-4D5C-9798-344337F73D34}" srcOrd="0" destOrd="0" presId="urn:microsoft.com/office/officeart/2005/8/layout/list1"/>
    <dgm:cxn modelId="{88B636B4-E7D5-47F4-B7CF-A0E02A245F45}" type="presOf" srcId="{824DDE54-FF22-4A21-B448-17DE5BCEE2C9}" destId="{BB73CA27-DC38-4245-9445-24DA367C3827}" srcOrd="0" destOrd="3" presId="urn:microsoft.com/office/officeart/2005/8/layout/list1"/>
    <dgm:cxn modelId="{DF1808BC-1619-42FC-9993-60D7D984980D}" type="presOf" srcId="{32E80D53-8EB5-4387-A242-58F0FDF62FEB}" destId="{5C6D9164-EEB2-466C-81DD-8230EFF3A669}" srcOrd="1" destOrd="0" presId="urn:microsoft.com/office/officeart/2005/8/layout/list1"/>
    <dgm:cxn modelId="{38E07AC0-8E99-4A25-90AE-935AE30A0F04}" srcId="{EB6E5B3B-8B99-4ED7-A9E0-5D81DEB44F1A}" destId="{992DF9DB-6E90-446C-830D-2A251E8E7E86}" srcOrd="2" destOrd="0" parTransId="{2ED5A8DB-F5B5-43DA-8A2F-EB94944CA9F7}" sibTransId="{EB6F9A57-B5B7-480F-8A27-4E014AC50C35}"/>
    <dgm:cxn modelId="{9621D6C0-9A2E-46B5-9D12-7E548BF16A39}" srcId="{EB6E5B3B-8B99-4ED7-A9E0-5D81DEB44F1A}" destId="{824DDE54-FF22-4A21-B448-17DE5BCEE2C9}" srcOrd="3" destOrd="0" parTransId="{6ABC9D51-1EAD-442C-8933-683B9B843D0A}" sibTransId="{49C064F5-DEFF-4DA9-96E9-2B4A449C9B4E}"/>
    <dgm:cxn modelId="{464267C7-3AE6-403F-BC51-7DD0E076BE30}" srcId="{32E80D53-8EB5-4387-A242-58F0FDF62FEB}" destId="{77FFA19C-92AC-46EE-935E-A81B321F7A75}" srcOrd="1" destOrd="0" parTransId="{D14BE675-45E7-4075-A9C0-FF3B1F33690F}" sibTransId="{2BF7FFBE-A26F-4BD5-98B0-0866A0E2C0F0}"/>
    <dgm:cxn modelId="{53B37ECD-F76D-4A79-859B-477E00748FF3}" srcId="{4954855D-3572-4562-B0E5-CDDD2F7AE667}" destId="{9EC232E4-263C-45E5-8FA2-94BD043AA6BA}" srcOrd="0" destOrd="0" parTransId="{4C80151E-459E-4D0E-B560-26FEE88BDA35}" sibTransId="{286492B4-35AD-426F-9754-79E4F9DAA6B1}"/>
    <dgm:cxn modelId="{2458E5CD-E5B7-4286-ADB7-5EB344EC7BEE}" srcId="{EB6E5B3B-8B99-4ED7-A9E0-5D81DEB44F1A}" destId="{C0DE6778-657D-4BFE-AD2D-918C0F6DC88F}" srcOrd="0" destOrd="0" parTransId="{048BAD67-06E3-4CF9-8460-3E9C860DF6B8}" sibTransId="{5F850628-5081-43CC-95F0-75F1B6E0AE2C}"/>
    <dgm:cxn modelId="{9E7A14CE-D557-464F-9857-3A711FB6BAB2}" type="presOf" srcId="{EB6E5B3B-8B99-4ED7-A9E0-5D81DEB44F1A}" destId="{E5B2687D-979F-4F91-A415-9D8D071A0ED8}" srcOrd="0" destOrd="0" presId="urn:microsoft.com/office/officeart/2005/8/layout/list1"/>
    <dgm:cxn modelId="{67DCBCD1-4DDE-4AFA-9472-28ECB3FFB5FD}" type="presOf" srcId="{CF15EE03-393A-418C-9A45-69B296776CD6}" destId="{5A03C1EE-56BD-44F7-95B0-2E89F3E4E275}" srcOrd="0" destOrd="0" presId="urn:microsoft.com/office/officeart/2005/8/layout/list1"/>
    <dgm:cxn modelId="{8BE49CD8-534D-419A-A857-137D4876C5B8}" srcId="{77EE6617-DDF0-471A-88A9-7110B88D492E}" destId="{4954855D-3572-4562-B0E5-CDDD2F7AE667}" srcOrd="3" destOrd="0" parTransId="{B65B00D0-52F3-41A9-92D5-40CB48FAFA73}" sibTransId="{B832F544-14F4-4FC6-B8DC-A0061B647173}"/>
    <dgm:cxn modelId="{F37ABEE1-0AFC-45D4-8854-E091A5AA2689}" srcId="{32E80D53-8EB5-4387-A242-58F0FDF62FEB}" destId="{904435D2-AE0E-496B-AA8D-B9573D748839}" srcOrd="2" destOrd="0" parTransId="{1F4375CC-8DEA-4EE9-95BF-21B323E74A24}" sibTransId="{E51BECCA-C4B3-4396-ABA3-A8223550B6C9}"/>
    <dgm:cxn modelId="{0A1F80E2-DC8D-4ABB-A700-9D7BD8095A4A}" srcId="{EB6E5B3B-8B99-4ED7-A9E0-5D81DEB44F1A}" destId="{EF432A87-5CFC-4B6D-9222-ED79AF36EA5E}" srcOrd="1" destOrd="0" parTransId="{09D3535D-0993-4959-BFD5-CC3004E588DE}" sibTransId="{412AE9E8-86FD-41AE-A613-30E1F2E4BB96}"/>
    <dgm:cxn modelId="{6FCFDBEC-1FEA-4E06-8C6A-30C920B2FBFD}" type="presParOf" srcId="{AD4354D4-C7E7-4E3C-8936-CB10AE463E4F}" destId="{DF1AF693-B45A-4AC6-8CD0-C15F44431DAF}" srcOrd="0" destOrd="0" presId="urn:microsoft.com/office/officeart/2005/8/layout/list1"/>
    <dgm:cxn modelId="{A06A1B86-1072-44C5-A510-F79C0B870AE2}" type="presParOf" srcId="{DF1AF693-B45A-4AC6-8CD0-C15F44431DAF}" destId="{8B08F02B-BC68-4E8F-B391-1607B87CAEA9}" srcOrd="0" destOrd="0" presId="urn:microsoft.com/office/officeart/2005/8/layout/list1"/>
    <dgm:cxn modelId="{A8657E94-D226-4D74-AA37-B0F4FAE70007}" type="presParOf" srcId="{DF1AF693-B45A-4AC6-8CD0-C15F44431DAF}" destId="{5C6D9164-EEB2-466C-81DD-8230EFF3A669}" srcOrd="1" destOrd="0" presId="urn:microsoft.com/office/officeart/2005/8/layout/list1"/>
    <dgm:cxn modelId="{337ADF84-71BC-4A7A-BA25-950E66C4CA55}" type="presParOf" srcId="{AD4354D4-C7E7-4E3C-8936-CB10AE463E4F}" destId="{3D017260-5309-438A-9D38-4982E81C3526}" srcOrd="1" destOrd="0" presId="urn:microsoft.com/office/officeart/2005/8/layout/list1"/>
    <dgm:cxn modelId="{B6C2A347-4AF1-43C5-A072-F948D858729F}" type="presParOf" srcId="{AD4354D4-C7E7-4E3C-8936-CB10AE463E4F}" destId="{FCB44495-3337-4D5C-9798-344337F73D34}" srcOrd="2" destOrd="0" presId="urn:microsoft.com/office/officeart/2005/8/layout/list1"/>
    <dgm:cxn modelId="{79F453D3-EFA6-4EEC-9009-7FBF02805F10}" type="presParOf" srcId="{AD4354D4-C7E7-4E3C-8936-CB10AE463E4F}" destId="{DEC0E745-4D15-494C-BF19-599F9C62B175}" srcOrd="3" destOrd="0" presId="urn:microsoft.com/office/officeart/2005/8/layout/list1"/>
    <dgm:cxn modelId="{6DB03F02-941C-4505-88FE-E298DD072B2F}" type="presParOf" srcId="{AD4354D4-C7E7-4E3C-8936-CB10AE463E4F}" destId="{CF1DFFEB-7C5C-48C2-94C2-7AF49AF2F629}" srcOrd="4" destOrd="0" presId="urn:microsoft.com/office/officeart/2005/8/layout/list1"/>
    <dgm:cxn modelId="{7D94E233-233D-4305-AD75-F1C3E1A9FAE2}" type="presParOf" srcId="{CF1DFFEB-7C5C-48C2-94C2-7AF49AF2F629}" destId="{E5B2687D-979F-4F91-A415-9D8D071A0ED8}" srcOrd="0" destOrd="0" presId="urn:microsoft.com/office/officeart/2005/8/layout/list1"/>
    <dgm:cxn modelId="{B7D19E8A-1121-4808-A0D5-95457FFEACC9}" type="presParOf" srcId="{CF1DFFEB-7C5C-48C2-94C2-7AF49AF2F629}" destId="{87D07A65-6BC2-48AE-8085-BD29DBA42DC4}" srcOrd="1" destOrd="0" presId="urn:microsoft.com/office/officeart/2005/8/layout/list1"/>
    <dgm:cxn modelId="{64A35426-4FDC-47BE-89FB-FB66B4A8ADCE}" type="presParOf" srcId="{AD4354D4-C7E7-4E3C-8936-CB10AE463E4F}" destId="{1E36C5DA-05B9-4CE6-898F-2BFBD32E5736}" srcOrd="5" destOrd="0" presId="urn:microsoft.com/office/officeart/2005/8/layout/list1"/>
    <dgm:cxn modelId="{4D0ABA34-0774-4B2B-964A-1B7D8B8D7DAE}" type="presParOf" srcId="{AD4354D4-C7E7-4E3C-8936-CB10AE463E4F}" destId="{BB73CA27-DC38-4245-9445-24DA367C3827}" srcOrd="6" destOrd="0" presId="urn:microsoft.com/office/officeart/2005/8/layout/list1"/>
    <dgm:cxn modelId="{4EE41752-8DE9-4331-9544-5CFAEEA25D67}" type="presParOf" srcId="{AD4354D4-C7E7-4E3C-8936-CB10AE463E4F}" destId="{778FE750-39E5-4D8D-9FA0-91F45B6F403B}" srcOrd="7" destOrd="0" presId="urn:microsoft.com/office/officeart/2005/8/layout/list1"/>
    <dgm:cxn modelId="{E5F2FC12-360C-49E6-A9A6-05BC2D80F59E}" type="presParOf" srcId="{AD4354D4-C7E7-4E3C-8936-CB10AE463E4F}" destId="{186FA798-B8EB-4BA9-A09D-8F9847DA282E}" srcOrd="8" destOrd="0" presId="urn:microsoft.com/office/officeart/2005/8/layout/list1"/>
    <dgm:cxn modelId="{D3463D6B-78DF-4CBC-9361-FB8587FEE2C7}" type="presParOf" srcId="{186FA798-B8EB-4BA9-A09D-8F9847DA282E}" destId="{5A03C1EE-56BD-44F7-95B0-2E89F3E4E275}" srcOrd="0" destOrd="0" presId="urn:microsoft.com/office/officeart/2005/8/layout/list1"/>
    <dgm:cxn modelId="{E81E4617-C33B-4C90-B6FA-5A59B55EE806}" type="presParOf" srcId="{186FA798-B8EB-4BA9-A09D-8F9847DA282E}" destId="{4B9207B5-D813-4D43-9E53-F20176C04C91}" srcOrd="1" destOrd="0" presId="urn:microsoft.com/office/officeart/2005/8/layout/list1"/>
    <dgm:cxn modelId="{D2D3E8BF-C63E-4217-A888-DA8C39C9F9BA}" type="presParOf" srcId="{AD4354D4-C7E7-4E3C-8936-CB10AE463E4F}" destId="{D46BE7FF-4F10-4B3D-BF96-6DCB1483880B}" srcOrd="9" destOrd="0" presId="urn:microsoft.com/office/officeart/2005/8/layout/list1"/>
    <dgm:cxn modelId="{9C05C03F-BEB4-4B95-AE49-1461237E3D5C}" type="presParOf" srcId="{AD4354D4-C7E7-4E3C-8936-CB10AE463E4F}" destId="{46A20D70-2A6D-4174-989A-824BD5A3B211}" srcOrd="10" destOrd="0" presId="urn:microsoft.com/office/officeart/2005/8/layout/list1"/>
    <dgm:cxn modelId="{1559D818-73AE-447E-8A6C-D8D620F3A836}" type="presParOf" srcId="{AD4354D4-C7E7-4E3C-8936-CB10AE463E4F}" destId="{527176EC-1B40-425C-B387-97BA7470FBAE}" srcOrd="11" destOrd="0" presId="urn:microsoft.com/office/officeart/2005/8/layout/list1"/>
    <dgm:cxn modelId="{A4E4F90A-C158-4129-8763-214E23C2CDBB}" type="presParOf" srcId="{AD4354D4-C7E7-4E3C-8936-CB10AE463E4F}" destId="{CF76C852-9919-401F-AF5A-6204F8669CA2}" srcOrd="12" destOrd="0" presId="urn:microsoft.com/office/officeart/2005/8/layout/list1"/>
    <dgm:cxn modelId="{78065786-69B3-4ABE-9BD0-6FB6DC044EEE}" type="presParOf" srcId="{CF76C852-9919-401F-AF5A-6204F8669CA2}" destId="{3F485DA5-92EA-447B-92B2-4949F979B936}" srcOrd="0" destOrd="0" presId="urn:microsoft.com/office/officeart/2005/8/layout/list1"/>
    <dgm:cxn modelId="{DE2FA008-8292-46FF-8FB4-DFE010210287}" type="presParOf" srcId="{CF76C852-9919-401F-AF5A-6204F8669CA2}" destId="{35635EFF-1C8F-4673-8AF7-28D381FCDC86}" srcOrd="1" destOrd="0" presId="urn:microsoft.com/office/officeart/2005/8/layout/list1"/>
    <dgm:cxn modelId="{8F3FA4F9-199F-49DF-8122-BA946F3CC449}" type="presParOf" srcId="{AD4354D4-C7E7-4E3C-8936-CB10AE463E4F}" destId="{6024CFBC-E865-4327-88E7-0FFB525154BB}" srcOrd="13" destOrd="0" presId="urn:microsoft.com/office/officeart/2005/8/layout/list1"/>
    <dgm:cxn modelId="{FB2F7F4A-F38A-4BD1-B53B-68F7B28E9102}" type="presParOf" srcId="{AD4354D4-C7E7-4E3C-8936-CB10AE463E4F}" destId="{2C311EAD-7849-4500-80A0-B910C713BDA8}" srcOrd="14" destOrd="0" presId="urn:microsoft.com/office/officeart/2005/8/layout/list1"/>
    <dgm:cxn modelId="{A8922546-0A94-442A-9A61-FDA2F751EB9C}" type="presParOf" srcId="{AD4354D4-C7E7-4E3C-8936-CB10AE463E4F}" destId="{526C40EF-E89A-47C4-9E28-3C08F78596D2}" srcOrd="15" destOrd="0" presId="urn:microsoft.com/office/officeart/2005/8/layout/list1"/>
    <dgm:cxn modelId="{DDF92FEA-D2FF-49C4-981E-8F876914E60F}" type="presParOf" srcId="{AD4354D4-C7E7-4E3C-8936-CB10AE463E4F}" destId="{48F356B0-214A-4025-9D3A-B24F57D4F481}" srcOrd="16" destOrd="0" presId="urn:microsoft.com/office/officeart/2005/8/layout/list1"/>
    <dgm:cxn modelId="{C00A5234-B3C1-4ADD-B145-4B78158F1AAF}" type="presParOf" srcId="{48F356B0-214A-4025-9D3A-B24F57D4F481}" destId="{E2A62E4E-A2C8-4E42-B71F-1AD24F0882A4}" srcOrd="0" destOrd="0" presId="urn:microsoft.com/office/officeart/2005/8/layout/list1"/>
    <dgm:cxn modelId="{BB632DE6-7528-43C9-8C0F-1046A8C0C65B}" type="presParOf" srcId="{48F356B0-214A-4025-9D3A-B24F57D4F481}" destId="{512EB1A0-BE30-46FC-8623-C4B12EB82291}" srcOrd="1" destOrd="0" presId="urn:microsoft.com/office/officeart/2005/8/layout/list1"/>
    <dgm:cxn modelId="{0BC89EBA-9EA1-47C9-8639-7BD258A989CD}" type="presParOf" srcId="{AD4354D4-C7E7-4E3C-8936-CB10AE463E4F}" destId="{296B5A08-259D-4BD4-9570-2A9A32CD6C16}" srcOrd="17" destOrd="0" presId="urn:microsoft.com/office/officeart/2005/8/layout/list1"/>
    <dgm:cxn modelId="{9AACD584-016A-4E9A-9D00-A719D9F2BF58}" type="presParOf" srcId="{AD4354D4-C7E7-4E3C-8936-CB10AE463E4F}" destId="{529504E5-6196-47A7-82FD-7943925D18A8}"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7EE6617-DDF0-471A-88A9-7110B88D492E}" type="doc">
      <dgm:prSet loTypeId="urn:microsoft.com/office/officeart/2016/7/layout/VerticalDownArrowProcess" loCatId="process" qsTypeId="urn:microsoft.com/office/officeart/2005/8/quickstyle/simple1" qsCatId="simple" csTypeId="urn:microsoft.com/office/officeart/2005/8/colors/accent0_3" csCatId="mainScheme" phldr="1"/>
      <dgm:spPr/>
      <dgm:t>
        <a:bodyPr/>
        <a:lstStyle/>
        <a:p>
          <a:endParaRPr lang="en-US"/>
        </a:p>
      </dgm:t>
    </dgm:pt>
    <dgm:pt modelId="{32E80D53-8EB5-4387-A242-58F0FDF62FEB}">
      <dgm:prSet custT="1"/>
      <dgm:spPr/>
      <dgm:t>
        <a:bodyPr/>
        <a:lstStyle/>
        <a:p>
          <a:pPr rtl="0"/>
          <a:r>
            <a:rPr lang="en-US" sz="2400">
              <a:latin typeface="Calibri Light" panose="020F0302020204030204"/>
            </a:rPr>
            <a:t>Assess Model Fairness</a:t>
          </a:r>
          <a:endParaRPr lang="en-US" sz="2400"/>
        </a:p>
      </dgm:t>
    </dgm:pt>
    <dgm:pt modelId="{D92B225A-9A64-444A-9472-0DF12BE94DCA}" type="parTrans" cxnId="{8B386525-C8AE-42E1-8561-002C777D5F81}">
      <dgm:prSet/>
      <dgm:spPr/>
      <dgm:t>
        <a:bodyPr/>
        <a:lstStyle/>
        <a:p>
          <a:endParaRPr lang="en-US"/>
        </a:p>
      </dgm:t>
    </dgm:pt>
    <dgm:pt modelId="{9722266B-3DB3-4DA3-BF8F-B8B5D93ECFAC}" type="sibTrans" cxnId="{8B386525-C8AE-42E1-8561-002C777D5F81}">
      <dgm:prSet/>
      <dgm:spPr/>
      <dgm:t>
        <a:bodyPr/>
        <a:lstStyle/>
        <a:p>
          <a:endParaRPr lang="en-US"/>
        </a:p>
      </dgm:t>
    </dgm:pt>
    <dgm:pt modelId="{F6B2CF62-A452-4664-A926-16DC23FC17B4}">
      <dgm:prSet phldr="0"/>
      <dgm:spPr/>
      <dgm:t>
        <a:bodyPr/>
        <a:lstStyle/>
        <a:p>
          <a:pPr rtl="0"/>
          <a:r>
            <a:rPr lang="en-US">
              <a:latin typeface="Calibri Light" panose="020F0302020204030204"/>
            </a:rPr>
            <a:t>*Estimate group fairness-</a:t>
          </a:r>
          <a:br>
            <a:rPr lang="en-US">
              <a:latin typeface="Calibri Light" panose="020F0302020204030204"/>
            </a:rPr>
          </a:br>
          <a:r>
            <a:rPr lang="en-US">
              <a:latin typeface="Calibri Light" panose="020F0302020204030204"/>
            </a:rPr>
            <a:t>Which subgroup of a sensitive feature are likely to face risk of being ignored/sterotype.</a:t>
          </a:r>
          <a:br>
            <a:rPr lang="en-US">
              <a:latin typeface="Calibri Light" panose="020F0302020204030204"/>
            </a:rPr>
          </a:br>
          <a:endParaRPr lang="en-US"/>
        </a:p>
      </dgm:t>
    </dgm:pt>
    <dgm:pt modelId="{276C7CE7-1239-4C06-AC77-EB420D83A249}" type="parTrans" cxnId="{AE6808C6-CD61-46B3-BE0F-30FFC5097252}">
      <dgm:prSet/>
      <dgm:spPr/>
      <dgm:t>
        <a:bodyPr/>
        <a:lstStyle/>
        <a:p>
          <a:endParaRPr lang="en-US"/>
        </a:p>
      </dgm:t>
    </dgm:pt>
    <dgm:pt modelId="{FEDE33F0-68DE-400F-B42E-C67DC68B3522}" type="sibTrans" cxnId="{AE6808C6-CD61-46B3-BE0F-30FFC5097252}">
      <dgm:prSet/>
      <dgm:spPr/>
      <dgm:t>
        <a:bodyPr/>
        <a:lstStyle/>
        <a:p>
          <a:endParaRPr lang="en-US"/>
        </a:p>
      </dgm:t>
    </dgm:pt>
    <dgm:pt modelId="{2B14CE1D-5E2A-4CC6-836D-701FC4C8495D}">
      <dgm:prSet phldr="0"/>
      <dgm:spPr/>
      <dgm:t>
        <a:bodyPr/>
        <a:lstStyle/>
        <a:p>
          <a:pPr rtl="0"/>
          <a:r>
            <a:rPr lang="en-US">
              <a:latin typeface="Calibri Light" panose="020F0302020204030204"/>
            </a:rPr>
            <a:t>*Quantify-</a:t>
          </a:r>
          <a:br>
            <a:rPr lang="en-US">
              <a:latin typeface="Calibri Light" panose="020F0302020204030204"/>
            </a:rPr>
          </a:br>
          <a:r>
            <a:rPr lang="en-US">
              <a:latin typeface="Calibri Light" panose="020F0302020204030204"/>
            </a:rPr>
            <a:t>Use Disparity metrics like Accuracy scores, Precision, Selection Rate (Fraction of datapoints in each class classified as 'True') by each class of the sensitive feature.</a:t>
          </a:r>
        </a:p>
      </dgm:t>
    </dgm:pt>
    <dgm:pt modelId="{90612AFF-F558-48C8-8592-75B2A657CEE3}" type="parTrans" cxnId="{C9042F1C-0790-4EBC-A94A-4FF0439742D4}">
      <dgm:prSet/>
      <dgm:spPr/>
      <dgm:t>
        <a:bodyPr/>
        <a:lstStyle/>
        <a:p>
          <a:endParaRPr lang="en-US"/>
        </a:p>
      </dgm:t>
    </dgm:pt>
    <dgm:pt modelId="{2BA706D3-602D-4D72-85D9-82D71471E26E}" type="sibTrans" cxnId="{C9042F1C-0790-4EBC-A94A-4FF0439742D4}">
      <dgm:prSet/>
      <dgm:spPr/>
      <dgm:t>
        <a:bodyPr/>
        <a:lstStyle/>
        <a:p>
          <a:endParaRPr lang="en-US"/>
        </a:p>
      </dgm:t>
    </dgm:pt>
    <dgm:pt modelId="{548A0E70-4178-4B3A-A26B-559E77590A36}">
      <dgm:prSet phldr="0" custT="1"/>
      <dgm:spPr/>
      <dgm:t>
        <a:bodyPr/>
        <a:lstStyle/>
        <a:p>
          <a:pPr rtl="0"/>
          <a:r>
            <a:rPr lang="en-US" sz="2400">
              <a:latin typeface="Calibri Light" panose="020F0302020204030204"/>
            </a:rPr>
            <a:t>Mitigation Algorithm</a:t>
          </a:r>
        </a:p>
      </dgm:t>
    </dgm:pt>
    <dgm:pt modelId="{3D55017C-446C-4275-B8A2-04982FDF3F1A}" type="parTrans" cxnId="{9BF1C872-2A69-4F59-93DB-0E439BA81B93}">
      <dgm:prSet/>
      <dgm:spPr/>
      <dgm:t>
        <a:bodyPr/>
        <a:lstStyle/>
        <a:p>
          <a:endParaRPr lang="en-US"/>
        </a:p>
      </dgm:t>
    </dgm:pt>
    <dgm:pt modelId="{926411A9-7580-4388-BE34-942C184FB9B7}" type="sibTrans" cxnId="{9BF1C872-2A69-4F59-93DB-0E439BA81B93}">
      <dgm:prSet/>
      <dgm:spPr/>
      <dgm:t>
        <a:bodyPr/>
        <a:lstStyle/>
        <a:p>
          <a:endParaRPr lang="en-US"/>
        </a:p>
      </dgm:t>
    </dgm:pt>
    <dgm:pt modelId="{05CB5D88-66C8-4A31-94EF-AB974C836963}">
      <dgm:prSet phldr="0"/>
      <dgm:spPr/>
      <dgm:t>
        <a:bodyPr/>
        <a:lstStyle/>
        <a:p>
          <a:pPr rtl="0"/>
          <a:r>
            <a:rPr lang="en-US">
              <a:latin typeface="Calibri Light" panose="020F0302020204030204"/>
            </a:rPr>
            <a:t>*Reduction of Disparity by weighing the groups up or down by assigning them a weight inversely proportional to their frequency while modelling.</a:t>
          </a:r>
          <a:r>
            <a:rPr lang="en-US">
              <a:solidFill>
                <a:srgbClr val="010000"/>
              </a:solidFill>
              <a:latin typeface="Calibri Light" panose="020F0302020204030204"/>
            </a:rPr>
            <a:t> </a:t>
          </a:r>
          <a:br>
            <a:rPr lang="en-US">
              <a:solidFill>
                <a:srgbClr val="010000"/>
              </a:solidFill>
              <a:latin typeface="Calibri Light" panose="020F0302020204030204"/>
            </a:rPr>
          </a:br>
          <a:br>
            <a:rPr lang="en-US">
              <a:solidFill>
                <a:srgbClr val="010000"/>
              </a:solidFill>
              <a:latin typeface="Calibri Light" panose="020F0302020204030204"/>
            </a:rPr>
          </a:br>
          <a:r>
            <a:rPr lang="en-US">
              <a:solidFill>
                <a:srgbClr val="010000"/>
              </a:solidFill>
              <a:latin typeface="Calibri Light" panose="020F0302020204030204"/>
            </a:rPr>
            <a:t>*While Sampling use a baseline ML to determine the Fairness of the sample and allow users to trad-off between bvest sample and fair sample.</a:t>
          </a:r>
          <a:br>
            <a:rPr lang="en-US">
              <a:solidFill>
                <a:srgbClr val="010000"/>
              </a:solidFill>
              <a:latin typeface="Calibri Light" panose="020F0302020204030204"/>
            </a:rPr>
          </a:br>
          <a:endParaRPr lang="en-US"/>
        </a:p>
      </dgm:t>
    </dgm:pt>
    <dgm:pt modelId="{F8F86114-6A94-466A-BBCE-31C2AF8C3DF7}" type="parTrans" cxnId="{40595438-BAF2-48BC-88FD-320AE9ECFA0D}">
      <dgm:prSet/>
      <dgm:spPr/>
      <dgm:t>
        <a:bodyPr/>
        <a:lstStyle/>
        <a:p>
          <a:endParaRPr lang="en-US"/>
        </a:p>
      </dgm:t>
    </dgm:pt>
    <dgm:pt modelId="{F570B030-A0FE-4E6A-AA03-8B4AAF4C97B3}" type="sibTrans" cxnId="{40595438-BAF2-48BC-88FD-320AE9ECFA0D}">
      <dgm:prSet/>
      <dgm:spPr/>
      <dgm:t>
        <a:bodyPr/>
        <a:lstStyle/>
        <a:p>
          <a:endParaRPr lang="en-US"/>
        </a:p>
      </dgm:t>
    </dgm:pt>
    <dgm:pt modelId="{7136AB8A-75AB-46A6-A06E-FB094D354AC9}">
      <dgm:prSet phldr="0"/>
      <dgm:spPr/>
      <dgm:t>
        <a:bodyPr/>
        <a:lstStyle/>
        <a:p>
          <a:pPr rtl="0"/>
          <a:r>
            <a:rPr lang="en-US" b="0">
              <a:latin typeface="Calibri Light" panose="020F0302020204030204"/>
            </a:rPr>
            <a:t>*Postprocessing the model take the existing classifier and sensitive features to transform the same model to enforce fairness constraints. </a:t>
          </a:r>
          <a:br>
            <a:rPr lang="en-US" b="0">
              <a:latin typeface="Calibri Light" panose="020F0302020204030204"/>
            </a:rPr>
          </a:br>
          <a:r>
            <a:rPr lang="en-US">
              <a:solidFill>
                <a:srgbClr val="010000"/>
              </a:solidFill>
              <a:latin typeface="Calibri Light" panose="020F0302020204030204"/>
            </a:rPr>
            <a:t>Eg: 'ThresholdOptimizer' to equalize the odds between different groups of users of our model.</a:t>
          </a:r>
          <a:br>
            <a:rPr lang="en-US">
              <a:solidFill>
                <a:srgbClr val="010000"/>
              </a:solidFill>
              <a:latin typeface="Calibri Light" panose="020F0302020204030204"/>
            </a:rPr>
          </a:br>
          <a:br>
            <a:rPr lang="en-US">
              <a:latin typeface="Calibri Light" panose="020F0302020204030204"/>
            </a:rPr>
          </a:br>
          <a:r>
            <a:rPr lang="en-US">
              <a:latin typeface="Calibri Light" panose="020F0302020204030204"/>
            </a:rPr>
            <a:t>*Data Augmentation to oversample the minority class of the sensitive feature.</a:t>
          </a:r>
        </a:p>
      </dgm:t>
    </dgm:pt>
    <dgm:pt modelId="{8C6E4B70-2B51-403B-96C7-81C08C84AE52}" type="parTrans" cxnId="{259A7774-C1A7-48BE-A44E-92772FD95E55}">
      <dgm:prSet/>
      <dgm:spPr/>
      <dgm:t>
        <a:bodyPr/>
        <a:lstStyle/>
        <a:p>
          <a:endParaRPr lang="en-US"/>
        </a:p>
      </dgm:t>
    </dgm:pt>
    <dgm:pt modelId="{515829AC-71E3-4C5B-8125-7FAA410053E6}" type="sibTrans" cxnId="{259A7774-C1A7-48BE-A44E-92772FD95E55}">
      <dgm:prSet/>
      <dgm:spPr/>
      <dgm:t>
        <a:bodyPr/>
        <a:lstStyle/>
        <a:p>
          <a:endParaRPr lang="en-US"/>
        </a:p>
      </dgm:t>
    </dgm:pt>
    <dgm:pt modelId="{CD21FF3C-067A-4F90-B700-A9D84052B44D}" type="pres">
      <dgm:prSet presAssocID="{77EE6617-DDF0-471A-88A9-7110B88D492E}" presName="Name0" presStyleCnt="0">
        <dgm:presLayoutVars>
          <dgm:dir/>
          <dgm:animLvl val="lvl"/>
          <dgm:resizeHandles val="exact"/>
        </dgm:presLayoutVars>
      </dgm:prSet>
      <dgm:spPr/>
    </dgm:pt>
    <dgm:pt modelId="{31FC392F-729B-49D9-B848-B0746440C7F8}" type="pres">
      <dgm:prSet presAssocID="{548A0E70-4178-4B3A-A26B-559E77590A36}" presName="boxAndChildren" presStyleCnt="0"/>
      <dgm:spPr/>
    </dgm:pt>
    <dgm:pt modelId="{0E17FBCA-A906-4C23-86A7-D67C443DF586}" type="pres">
      <dgm:prSet presAssocID="{548A0E70-4178-4B3A-A26B-559E77590A36}" presName="parentTextBox" presStyleLbl="alignNode1" presStyleIdx="0" presStyleCnt="2" custLinFactNeighborX="457" custLinFactNeighborY="-14671"/>
      <dgm:spPr/>
    </dgm:pt>
    <dgm:pt modelId="{502A16E2-E02A-4482-A587-258B856A3889}" type="pres">
      <dgm:prSet presAssocID="{548A0E70-4178-4B3A-A26B-559E77590A36}" presName="descendantBox" presStyleLbl="bgAccFollowNode1" presStyleIdx="0" presStyleCnt="2" custLinFactNeighborX="152" custLinFactNeighborY="-14671"/>
      <dgm:spPr/>
    </dgm:pt>
    <dgm:pt modelId="{C06F879B-2365-4A09-9BF9-413C7CDD6D7D}" type="pres">
      <dgm:prSet presAssocID="{9722266B-3DB3-4DA3-BF8F-B8B5D93ECFAC}" presName="sp" presStyleCnt="0"/>
      <dgm:spPr/>
    </dgm:pt>
    <dgm:pt modelId="{E748C62D-8A61-4736-926E-FC891831F6CF}" type="pres">
      <dgm:prSet presAssocID="{32E80D53-8EB5-4387-A242-58F0FDF62FEB}" presName="arrowAndChildren" presStyleCnt="0"/>
      <dgm:spPr/>
    </dgm:pt>
    <dgm:pt modelId="{151209F6-9130-4EF4-A427-D5BFFEED22B4}" type="pres">
      <dgm:prSet presAssocID="{32E80D53-8EB5-4387-A242-58F0FDF62FEB}" presName="parentTextArrow" presStyleLbl="node1" presStyleIdx="0" presStyleCnt="0"/>
      <dgm:spPr/>
    </dgm:pt>
    <dgm:pt modelId="{D4E256BD-2994-4CDF-9127-6875504AFCCC}" type="pres">
      <dgm:prSet presAssocID="{32E80D53-8EB5-4387-A242-58F0FDF62FEB}" presName="arrow" presStyleLbl="alignNode1" presStyleIdx="1" presStyleCnt="2" custLinFactNeighborX="914" custLinFactNeighborY="-2776"/>
      <dgm:spPr/>
    </dgm:pt>
    <dgm:pt modelId="{5F3AFFB1-8AD3-4920-BA33-7598E3089192}" type="pres">
      <dgm:prSet presAssocID="{32E80D53-8EB5-4387-A242-58F0FDF62FEB}" presName="descendantArrow" presStyleLbl="bgAccFollowNode1" presStyleIdx="1" presStyleCnt="2" custLinFactNeighborX="0" custLinFactNeighborY="-14676"/>
      <dgm:spPr/>
    </dgm:pt>
  </dgm:ptLst>
  <dgm:cxnLst>
    <dgm:cxn modelId="{0435CD11-1364-4636-893D-82D8DC111C3F}" type="presOf" srcId="{548A0E70-4178-4B3A-A26B-559E77590A36}" destId="{0E17FBCA-A906-4C23-86A7-D67C443DF586}" srcOrd="0" destOrd="0" presId="urn:microsoft.com/office/officeart/2016/7/layout/VerticalDownArrowProcess"/>
    <dgm:cxn modelId="{C9042F1C-0790-4EBC-A94A-4FF0439742D4}" srcId="{32E80D53-8EB5-4387-A242-58F0FDF62FEB}" destId="{2B14CE1D-5E2A-4CC6-836D-701FC4C8495D}" srcOrd="1" destOrd="0" parTransId="{90612AFF-F558-48C8-8592-75B2A657CEE3}" sibTransId="{2BA706D3-602D-4D72-85D9-82D71471E26E}"/>
    <dgm:cxn modelId="{E02AD022-B55C-40E9-B2F2-D4FDE38316C7}" type="presOf" srcId="{32E80D53-8EB5-4387-A242-58F0FDF62FEB}" destId="{151209F6-9130-4EF4-A427-D5BFFEED22B4}" srcOrd="0" destOrd="0" presId="urn:microsoft.com/office/officeart/2016/7/layout/VerticalDownArrowProcess"/>
    <dgm:cxn modelId="{8B386525-C8AE-42E1-8561-002C777D5F81}" srcId="{77EE6617-DDF0-471A-88A9-7110B88D492E}" destId="{32E80D53-8EB5-4387-A242-58F0FDF62FEB}" srcOrd="0" destOrd="0" parTransId="{D92B225A-9A64-444A-9472-0DF12BE94DCA}" sibTransId="{9722266B-3DB3-4DA3-BF8F-B8B5D93ECFAC}"/>
    <dgm:cxn modelId="{40595438-BAF2-48BC-88FD-320AE9ECFA0D}" srcId="{548A0E70-4178-4B3A-A26B-559E77590A36}" destId="{05CB5D88-66C8-4A31-94EF-AB974C836963}" srcOrd="0" destOrd="0" parTransId="{F8F86114-6A94-466A-BBCE-31C2AF8C3DF7}" sibTransId="{F570B030-A0FE-4E6A-AA03-8B4AAF4C97B3}"/>
    <dgm:cxn modelId="{58262C40-8558-49AB-BC6D-9A2573E72F86}" type="presOf" srcId="{77EE6617-DDF0-471A-88A9-7110B88D492E}" destId="{CD21FF3C-067A-4F90-B700-A9D84052B44D}" srcOrd="0" destOrd="0" presId="urn:microsoft.com/office/officeart/2016/7/layout/VerticalDownArrowProcess"/>
    <dgm:cxn modelId="{9BF1C872-2A69-4F59-93DB-0E439BA81B93}" srcId="{77EE6617-DDF0-471A-88A9-7110B88D492E}" destId="{548A0E70-4178-4B3A-A26B-559E77590A36}" srcOrd="1" destOrd="0" parTransId="{3D55017C-446C-4275-B8A2-04982FDF3F1A}" sibTransId="{926411A9-7580-4388-BE34-942C184FB9B7}"/>
    <dgm:cxn modelId="{702FFF52-3369-4AC3-9C42-855F5480BD9B}" type="presOf" srcId="{2B14CE1D-5E2A-4CC6-836D-701FC4C8495D}" destId="{5F3AFFB1-8AD3-4920-BA33-7598E3089192}" srcOrd="0" destOrd="1" presId="urn:microsoft.com/office/officeart/2016/7/layout/VerticalDownArrowProcess"/>
    <dgm:cxn modelId="{259A7774-C1A7-48BE-A44E-92772FD95E55}" srcId="{548A0E70-4178-4B3A-A26B-559E77590A36}" destId="{7136AB8A-75AB-46A6-A06E-FB094D354AC9}" srcOrd="1" destOrd="0" parTransId="{8C6E4B70-2B51-403B-96C7-81C08C84AE52}" sibTransId="{515829AC-71E3-4C5B-8125-7FAA410053E6}"/>
    <dgm:cxn modelId="{5674737F-BABA-41F8-BD9F-03F79428B85D}" type="presOf" srcId="{32E80D53-8EB5-4387-A242-58F0FDF62FEB}" destId="{D4E256BD-2994-4CDF-9127-6875504AFCCC}" srcOrd="1" destOrd="0" presId="urn:microsoft.com/office/officeart/2016/7/layout/VerticalDownArrowProcess"/>
    <dgm:cxn modelId="{D7D0098F-19B5-46ED-80DD-4ACDEC225521}" type="presOf" srcId="{F6B2CF62-A452-4664-A926-16DC23FC17B4}" destId="{5F3AFFB1-8AD3-4920-BA33-7598E3089192}" srcOrd="0" destOrd="0" presId="urn:microsoft.com/office/officeart/2016/7/layout/VerticalDownArrowProcess"/>
    <dgm:cxn modelId="{712656B5-7FC4-455C-9BFA-40FFCC70B94A}" type="presOf" srcId="{7136AB8A-75AB-46A6-A06E-FB094D354AC9}" destId="{502A16E2-E02A-4482-A587-258B856A3889}" srcOrd="0" destOrd="1" presId="urn:microsoft.com/office/officeart/2016/7/layout/VerticalDownArrowProcess"/>
    <dgm:cxn modelId="{AE6808C6-CD61-46B3-BE0F-30FFC5097252}" srcId="{32E80D53-8EB5-4387-A242-58F0FDF62FEB}" destId="{F6B2CF62-A452-4664-A926-16DC23FC17B4}" srcOrd="0" destOrd="0" parTransId="{276C7CE7-1239-4C06-AC77-EB420D83A249}" sibTransId="{FEDE33F0-68DE-400F-B42E-C67DC68B3522}"/>
    <dgm:cxn modelId="{741F8BD4-8B85-4EDE-BA80-838DD30F8829}" type="presOf" srcId="{05CB5D88-66C8-4A31-94EF-AB974C836963}" destId="{502A16E2-E02A-4482-A587-258B856A3889}" srcOrd="0" destOrd="0" presId="urn:microsoft.com/office/officeart/2016/7/layout/VerticalDownArrowProcess"/>
    <dgm:cxn modelId="{44BC1151-7EBF-4F48-B59F-DAF219A488DD}" type="presParOf" srcId="{CD21FF3C-067A-4F90-B700-A9D84052B44D}" destId="{31FC392F-729B-49D9-B848-B0746440C7F8}" srcOrd="0" destOrd="0" presId="urn:microsoft.com/office/officeart/2016/7/layout/VerticalDownArrowProcess"/>
    <dgm:cxn modelId="{D8FBF5F5-E85E-4400-A442-9FCB8B5D2205}" type="presParOf" srcId="{31FC392F-729B-49D9-B848-B0746440C7F8}" destId="{0E17FBCA-A906-4C23-86A7-D67C443DF586}" srcOrd="0" destOrd="0" presId="urn:microsoft.com/office/officeart/2016/7/layout/VerticalDownArrowProcess"/>
    <dgm:cxn modelId="{5545CE00-2A22-4248-8C80-1A8AC36EB305}" type="presParOf" srcId="{31FC392F-729B-49D9-B848-B0746440C7F8}" destId="{502A16E2-E02A-4482-A587-258B856A3889}" srcOrd="1" destOrd="0" presId="urn:microsoft.com/office/officeart/2016/7/layout/VerticalDownArrowProcess"/>
    <dgm:cxn modelId="{20582673-30D1-4DF4-BDFB-60BEE6F22E42}" type="presParOf" srcId="{CD21FF3C-067A-4F90-B700-A9D84052B44D}" destId="{C06F879B-2365-4A09-9BF9-413C7CDD6D7D}" srcOrd="1" destOrd="0" presId="urn:microsoft.com/office/officeart/2016/7/layout/VerticalDownArrowProcess"/>
    <dgm:cxn modelId="{09733AA4-E0B1-4DD5-893A-0D067019F4D2}" type="presParOf" srcId="{CD21FF3C-067A-4F90-B700-A9D84052B44D}" destId="{E748C62D-8A61-4736-926E-FC891831F6CF}" srcOrd="2" destOrd="0" presId="urn:microsoft.com/office/officeart/2016/7/layout/VerticalDownArrowProcess"/>
    <dgm:cxn modelId="{7773E009-FE92-4671-B9FA-68FE27FCE7B3}" type="presParOf" srcId="{E748C62D-8A61-4736-926E-FC891831F6CF}" destId="{151209F6-9130-4EF4-A427-D5BFFEED22B4}" srcOrd="0" destOrd="0" presId="urn:microsoft.com/office/officeart/2016/7/layout/VerticalDownArrowProcess"/>
    <dgm:cxn modelId="{20435AC0-45F1-443C-A767-CD61271D636A}" type="presParOf" srcId="{E748C62D-8A61-4736-926E-FC891831F6CF}" destId="{D4E256BD-2994-4CDF-9127-6875504AFCCC}" srcOrd="1" destOrd="0" presId="urn:microsoft.com/office/officeart/2016/7/layout/VerticalDownArrowProcess"/>
    <dgm:cxn modelId="{D0F3C726-31F8-4698-B127-9A41C04FDAF0}" type="presParOf" srcId="{E748C62D-8A61-4736-926E-FC891831F6CF}" destId="{5F3AFFB1-8AD3-4920-BA33-7598E3089192}"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BA1024F-4A58-4CFF-96ED-825645CEB203}"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en-US"/>
        </a:p>
      </dgm:t>
    </dgm:pt>
    <dgm:pt modelId="{EFBCBE5E-67AD-4A54-B7EA-F58B2B12DD93}">
      <dgm:prSet phldr="0" custT="1"/>
      <dgm:spPr/>
      <dgm:t>
        <a:bodyPr/>
        <a:lstStyle/>
        <a:p>
          <a:pPr rtl="0"/>
          <a:r>
            <a:rPr lang="en-US" sz="2000"/>
            <a:t>Sensitive Data Bias</a:t>
          </a:r>
        </a:p>
      </dgm:t>
    </dgm:pt>
    <dgm:pt modelId="{1CC6D7A0-20D2-4ED0-B138-B12D858034D7}" type="parTrans" cxnId="{6BAD9175-F74F-4C5C-B168-07B4D2315C26}">
      <dgm:prSet/>
      <dgm:spPr/>
      <dgm:t>
        <a:bodyPr/>
        <a:lstStyle/>
        <a:p>
          <a:endParaRPr lang="en-US"/>
        </a:p>
      </dgm:t>
    </dgm:pt>
    <dgm:pt modelId="{5A2DEF88-FB34-4A65-BC45-781D49280182}" type="sibTrans" cxnId="{6BAD9175-F74F-4C5C-B168-07B4D2315C26}">
      <dgm:prSet/>
      <dgm:spPr/>
      <dgm:t>
        <a:bodyPr/>
        <a:lstStyle/>
        <a:p>
          <a:endParaRPr lang="en-US"/>
        </a:p>
      </dgm:t>
    </dgm:pt>
    <dgm:pt modelId="{C3B679E8-C312-479C-BE30-408F3FA38AE8}">
      <dgm:prSet phldr="0"/>
      <dgm:spPr/>
      <dgm:t>
        <a:bodyPr/>
        <a:lstStyle/>
        <a:p>
          <a:pPr rtl="0"/>
          <a:r>
            <a:rPr lang="en-US" b="1" i="1"/>
            <a:t>Feature Columns </a:t>
          </a:r>
          <a:r>
            <a:rPr lang="en-US" b="0"/>
            <a:t>are imbalanced and are skewed to create a bias towards a class or stereotype towards other classes. </a:t>
          </a:r>
        </a:p>
      </dgm:t>
    </dgm:pt>
    <dgm:pt modelId="{E87912A5-3ED4-4421-B6EE-1CA0A17ACC17}" type="parTrans" cxnId="{B6B0EBD6-2471-4788-94D7-69C1E6FEADB9}">
      <dgm:prSet/>
      <dgm:spPr/>
      <dgm:t>
        <a:bodyPr/>
        <a:lstStyle/>
        <a:p>
          <a:endParaRPr lang="en-US"/>
        </a:p>
      </dgm:t>
    </dgm:pt>
    <dgm:pt modelId="{56D7B8C8-3474-494A-9D62-55187A3FE4E3}" type="sibTrans" cxnId="{B6B0EBD6-2471-4788-94D7-69C1E6FEADB9}">
      <dgm:prSet/>
      <dgm:spPr/>
      <dgm:t>
        <a:bodyPr/>
        <a:lstStyle/>
        <a:p>
          <a:endParaRPr lang="en-US"/>
        </a:p>
      </dgm:t>
    </dgm:pt>
    <dgm:pt modelId="{1A0B42AA-7DEF-422E-A1F9-103823DB9E68}">
      <dgm:prSet phldr="0"/>
      <dgm:spPr/>
      <dgm:t>
        <a:bodyPr/>
        <a:lstStyle/>
        <a:p>
          <a:pPr rtl="0"/>
          <a:r>
            <a:rPr lang="en-US" b="0"/>
            <a:t>Identify columns that have imbalance in distribution and are typical to model like col=sex/class/country </a:t>
          </a:r>
          <a:r>
            <a:rPr lang="en-US" b="0">
              <a:latin typeface="Calibri Light" panose="020F0302020204030204"/>
            </a:rPr>
            <a:t>etc</a:t>
          </a:r>
          <a:r>
            <a:rPr lang="en-US" b="0">
              <a:solidFill>
                <a:srgbClr val="010000"/>
              </a:solidFill>
              <a:latin typeface="Calibri Light" panose="020F0302020204030204"/>
            </a:rPr>
            <a:t>.</a:t>
          </a:r>
          <a:br>
            <a:rPr lang="en-US" b="0">
              <a:solidFill>
                <a:srgbClr val="010000"/>
              </a:solidFill>
              <a:latin typeface="Calibri Light" panose="020F0302020204030204"/>
            </a:rPr>
          </a:br>
          <a:br>
            <a:rPr lang="en-US" b="0">
              <a:latin typeface="Calibri Light" panose="020F0302020204030204"/>
            </a:rPr>
          </a:br>
          <a:r>
            <a:rPr lang="en-US" b="0">
              <a:latin typeface="Calibri Light" panose="020F0302020204030204"/>
            </a:rPr>
            <a:t>Get</a:t>
          </a:r>
          <a:r>
            <a:rPr lang="en-US" b="0"/>
            <a:t> count of categories in biased columns of data with Counter(col</a:t>
          </a:r>
          <a:r>
            <a:rPr lang="en-US" b="0">
              <a:latin typeface="Calibri Light" panose="020F0302020204030204"/>
            </a:rPr>
            <a:t>).</a:t>
          </a:r>
          <a:br>
            <a:rPr lang="en-US" b="0">
              <a:solidFill>
                <a:srgbClr val="010000"/>
              </a:solidFill>
              <a:latin typeface="Calibri Light" panose="020F0302020204030204"/>
            </a:rPr>
          </a:br>
          <a:br>
            <a:rPr lang="en-US" b="0">
              <a:latin typeface="Calibri Light" panose="020F0302020204030204"/>
            </a:rPr>
          </a:br>
          <a:r>
            <a:rPr lang="en-US" b="0"/>
            <a:t>Oversample/Undersample on the basis of the sensitive feature col to remove biasness</a:t>
          </a:r>
          <a:r>
            <a:rPr lang="en-US" b="0">
              <a:solidFill>
                <a:srgbClr val="010000"/>
              </a:solidFill>
              <a:latin typeface="Calibri Light" panose="020F0302020204030204"/>
            </a:rPr>
            <a:t>.</a:t>
          </a:r>
          <a:br>
            <a:rPr lang="en-US" b="0">
              <a:solidFill>
                <a:srgbClr val="010000"/>
              </a:solidFill>
              <a:latin typeface="Calibri Light" panose="020F0302020204030204"/>
            </a:rPr>
          </a:br>
          <a:br>
            <a:rPr lang="en-US" b="0">
              <a:latin typeface="Calibri Light" panose="020F0302020204030204"/>
            </a:rPr>
          </a:br>
          <a:r>
            <a:rPr lang="en-US" b="0">
              <a:latin typeface="Calibri Light" panose="020F0302020204030204"/>
            </a:rPr>
            <a:t>Get</a:t>
          </a:r>
          <a:r>
            <a:rPr lang="en-US" b="0"/>
            <a:t> count of categories in unbiased column now of data with Counter(col)</a:t>
          </a:r>
          <a:endParaRPr lang="en-US" b="0">
            <a:latin typeface="Calibri Light" panose="020F0302020204030204"/>
          </a:endParaRPr>
        </a:p>
      </dgm:t>
    </dgm:pt>
    <dgm:pt modelId="{D3BC6870-4772-4927-ACA7-6F29200E148B}" type="parTrans" cxnId="{358E7FF8-DF9A-474A-AD3C-48DF59B90D93}">
      <dgm:prSet/>
      <dgm:spPr/>
      <dgm:t>
        <a:bodyPr/>
        <a:lstStyle/>
        <a:p>
          <a:endParaRPr lang="en-US"/>
        </a:p>
      </dgm:t>
    </dgm:pt>
    <dgm:pt modelId="{34938A9D-9C5B-4367-A474-0EC8178A588C}" type="sibTrans" cxnId="{358E7FF8-DF9A-474A-AD3C-48DF59B90D93}">
      <dgm:prSet/>
      <dgm:spPr/>
      <dgm:t>
        <a:bodyPr/>
        <a:lstStyle/>
        <a:p>
          <a:endParaRPr lang="en-US"/>
        </a:p>
      </dgm:t>
    </dgm:pt>
    <dgm:pt modelId="{55AE1889-577F-4915-8B1B-A41AC74ABB0E}">
      <dgm:prSet phldr="0" custT="1"/>
      <dgm:spPr/>
      <dgm:t>
        <a:bodyPr/>
        <a:lstStyle/>
        <a:p>
          <a:pPr rtl="0"/>
          <a:r>
            <a:rPr lang="en-US" sz="2000">
              <a:latin typeface="+mn-lt"/>
            </a:rPr>
            <a:t>Majority Class Bias</a:t>
          </a:r>
        </a:p>
      </dgm:t>
    </dgm:pt>
    <dgm:pt modelId="{FDBCEC16-C47C-4E9A-8C71-FA3181880EF3}" type="parTrans" cxnId="{83160EFB-4E02-4529-A9A4-3B1C9C9EB364}">
      <dgm:prSet/>
      <dgm:spPr/>
      <dgm:t>
        <a:bodyPr/>
        <a:lstStyle/>
        <a:p>
          <a:endParaRPr lang="en-US"/>
        </a:p>
      </dgm:t>
    </dgm:pt>
    <dgm:pt modelId="{E3B05B53-3A0D-4767-B72E-F3735DD1E836}" type="sibTrans" cxnId="{83160EFB-4E02-4529-A9A4-3B1C9C9EB364}">
      <dgm:prSet/>
      <dgm:spPr/>
      <dgm:t>
        <a:bodyPr/>
        <a:lstStyle/>
        <a:p>
          <a:endParaRPr lang="en-US"/>
        </a:p>
      </dgm:t>
    </dgm:pt>
    <dgm:pt modelId="{CAF4C60B-74AA-429E-A634-4ECDF19E1E32}">
      <dgm:prSet phldr="0"/>
      <dgm:spPr/>
      <dgm:t>
        <a:bodyPr/>
        <a:lstStyle/>
        <a:p>
          <a:pPr algn="l" rtl="0"/>
          <a:r>
            <a:rPr lang="en-US" b="1" i="1">
              <a:latin typeface="+mn-lt"/>
            </a:rPr>
            <a:t>Label column</a:t>
          </a:r>
          <a:r>
            <a:rPr lang="en-US" b="0">
              <a:latin typeface="+mn-lt"/>
            </a:rPr>
            <a:t> in case of Classification problem is biased and the probability of the outcome being the majority class is higher than that of the minority class.</a:t>
          </a:r>
        </a:p>
      </dgm:t>
    </dgm:pt>
    <dgm:pt modelId="{A6B546FE-AAC5-4DDA-AFD0-45DB3302C55C}" type="parTrans" cxnId="{81D7BB47-126B-4144-9BD0-3ADC6F000F13}">
      <dgm:prSet/>
      <dgm:spPr/>
      <dgm:t>
        <a:bodyPr/>
        <a:lstStyle/>
        <a:p>
          <a:endParaRPr lang="en-US"/>
        </a:p>
      </dgm:t>
    </dgm:pt>
    <dgm:pt modelId="{772FD2FD-68F4-47D8-B5ED-FE1D08644405}" type="sibTrans" cxnId="{81D7BB47-126B-4144-9BD0-3ADC6F000F13}">
      <dgm:prSet/>
      <dgm:spPr/>
      <dgm:t>
        <a:bodyPr/>
        <a:lstStyle/>
        <a:p>
          <a:endParaRPr lang="en-US"/>
        </a:p>
      </dgm:t>
    </dgm:pt>
    <dgm:pt modelId="{B20AD33C-29A8-43BA-B233-3B344561EDB7}">
      <dgm:prSet phldr="0"/>
      <dgm:spPr/>
      <dgm:t>
        <a:bodyPr/>
        <a:lstStyle/>
        <a:p>
          <a:pPr algn="l" rtl="0"/>
          <a:r>
            <a:rPr lang="en-US" b="0">
              <a:latin typeface="+mn-lt"/>
            </a:rPr>
            <a:t>Do not use absolute accuracy scores in such a  case as it would always be very high and give wrong picture. </a:t>
          </a:r>
          <a:br>
            <a:rPr lang="en-US" b="0">
              <a:latin typeface="+mn-lt"/>
            </a:rPr>
          </a:br>
          <a:r>
            <a:rPr lang="en-US" b="0">
              <a:latin typeface="+mn-lt"/>
            </a:rPr>
            <a:t>Use F1 score instead</a:t>
          </a:r>
        </a:p>
      </dgm:t>
    </dgm:pt>
    <dgm:pt modelId="{0F6103F9-BF4D-4513-9649-C1B55728DFC9}" type="sibTrans" cxnId="{045EC001-B6E1-4F97-A762-B4C4A4401F9D}">
      <dgm:prSet/>
      <dgm:spPr/>
      <dgm:t>
        <a:bodyPr/>
        <a:lstStyle/>
        <a:p>
          <a:endParaRPr lang="en-US"/>
        </a:p>
      </dgm:t>
    </dgm:pt>
    <dgm:pt modelId="{5276B7E9-8AEB-4714-AD36-0C834308263E}" type="parTrans" cxnId="{045EC001-B6E1-4F97-A762-B4C4A4401F9D}">
      <dgm:prSet/>
      <dgm:spPr/>
      <dgm:t>
        <a:bodyPr/>
        <a:lstStyle/>
        <a:p>
          <a:endParaRPr lang="en-US"/>
        </a:p>
      </dgm:t>
    </dgm:pt>
    <dgm:pt modelId="{B80C0B35-EDF6-481D-BF2C-CAF702A2AB12}">
      <dgm:prSet phldr="0"/>
      <dgm:spPr/>
      <dgm:t>
        <a:bodyPr/>
        <a:lstStyle/>
        <a:p>
          <a:pPr algn="ctr" rtl="0">
            <a:buNone/>
          </a:pPr>
          <a:r>
            <a:rPr lang="en-US" b="1">
              <a:latin typeface="+mn-lt"/>
            </a:rPr>
            <a:t>F1 score = 2*(Precision*Recall)/</a:t>
          </a:r>
          <a:br>
            <a:rPr lang="en-US" b="1">
              <a:latin typeface="+mn-lt"/>
            </a:rPr>
          </a:br>
          <a:r>
            <a:rPr lang="en-US" b="1">
              <a:latin typeface="+mn-lt"/>
            </a:rPr>
            <a:t>(Precision + Rcall)</a:t>
          </a:r>
        </a:p>
      </dgm:t>
    </dgm:pt>
    <dgm:pt modelId="{B53E1D28-160A-4AC9-A1D1-07E6D45979C7}" type="sibTrans" cxnId="{D0B5286D-56D9-4429-9957-9290047B7953}">
      <dgm:prSet/>
      <dgm:spPr/>
      <dgm:t>
        <a:bodyPr/>
        <a:lstStyle/>
        <a:p>
          <a:endParaRPr lang="en-US"/>
        </a:p>
      </dgm:t>
    </dgm:pt>
    <dgm:pt modelId="{76706788-EBC9-462E-A1D9-B787F78BCB16}" type="parTrans" cxnId="{D0B5286D-56D9-4429-9957-9290047B7953}">
      <dgm:prSet/>
      <dgm:spPr/>
      <dgm:t>
        <a:bodyPr/>
        <a:lstStyle/>
        <a:p>
          <a:endParaRPr lang="en-US"/>
        </a:p>
      </dgm:t>
    </dgm:pt>
    <dgm:pt modelId="{97267BAA-E183-4BD6-B8E1-660A34AE3851}">
      <dgm:prSet phldr="0"/>
      <dgm:spPr/>
      <dgm:t>
        <a:bodyPr/>
        <a:lstStyle/>
        <a:p>
          <a:pPr algn="l" rtl="0"/>
          <a:r>
            <a:rPr lang="en-US" b="0">
              <a:latin typeface="+mn-lt"/>
            </a:rPr>
            <a:t>Oversample/Undersample based on the label col</a:t>
          </a:r>
        </a:p>
      </dgm:t>
    </dgm:pt>
    <dgm:pt modelId="{20135C58-F97C-47F4-A5E1-2DD969CBB90A}" type="sibTrans" cxnId="{A4B997C4-8941-44CF-ABAA-730DDC4EEBB0}">
      <dgm:prSet/>
      <dgm:spPr/>
      <dgm:t>
        <a:bodyPr/>
        <a:lstStyle/>
        <a:p>
          <a:endParaRPr lang="en-US"/>
        </a:p>
      </dgm:t>
    </dgm:pt>
    <dgm:pt modelId="{76B42B9F-8E1D-4979-B182-64F96C5AF619}" type="parTrans" cxnId="{A4B997C4-8941-44CF-ABAA-730DDC4EEBB0}">
      <dgm:prSet/>
      <dgm:spPr/>
      <dgm:t>
        <a:bodyPr/>
        <a:lstStyle/>
        <a:p>
          <a:endParaRPr lang="en-US"/>
        </a:p>
      </dgm:t>
    </dgm:pt>
    <dgm:pt modelId="{95F76FCC-1B05-47D6-A856-1440896E2B80}">
      <dgm:prSet phldr="0"/>
      <dgm:spPr/>
      <dgm:t>
        <a:bodyPr/>
        <a:lstStyle/>
        <a:p>
          <a:pPr algn="l" rtl="0"/>
          <a:r>
            <a:rPr lang="en-US" b="0">
              <a:latin typeface="+mn-lt"/>
            </a:rPr>
            <a:t>Attach a weight to both the majority and minority classes of the label col inversely proportional to their frequencies. This will penalize the misclassification made by minority class by setting a higher weight while modelling and at the same time reducing weight for majority class.</a:t>
          </a:r>
        </a:p>
      </dgm:t>
    </dgm:pt>
    <dgm:pt modelId="{161F65BB-B988-4E71-845B-FC7F6A0C2083}" type="sibTrans" cxnId="{83BEE7A8-C94C-44AB-8FE4-21AF26023CA0}">
      <dgm:prSet/>
      <dgm:spPr/>
      <dgm:t>
        <a:bodyPr/>
        <a:lstStyle/>
        <a:p>
          <a:endParaRPr lang="en-US"/>
        </a:p>
      </dgm:t>
    </dgm:pt>
    <dgm:pt modelId="{C6558DC3-A90A-41FF-941B-26609932C9FE}" type="parTrans" cxnId="{83BEE7A8-C94C-44AB-8FE4-21AF26023CA0}">
      <dgm:prSet/>
      <dgm:spPr/>
      <dgm:t>
        <a:bodyPr/>
        <a:lstStyle/>
        <a:p>
          <a:endParaRPr lang="en-US"/>
        </a:p>
      </dgm:t>
    </dgm:pt>
    <dgm:pt modelId="{41A2D23A-21FA-43D6-9F46-2D9203707191}" type="pres">
      <dgm:prSet presAssocID="{BBA1024F-4A58-4CFF-96ED-825645CEB203}" presName="Name0" presStyleCnt="0">
        <dgm:presLayoutVars>
          <dgm:dir/>
          <dgm:animLvl val="lvl"/>
          <dgm:resizeHandles val="exact"/>
        </dgm:presLayoutVars>
      </dgm:prSet>
      <dgm:spPr/>
    </dgm:pt>
    <dgm:pt modelId="{21982DE3-FDF0-4544-B51A-16F1964A4DF5}" type="pres">
      <dgm:prSet presAssocID="{EFBCBE5E-67AD-4A54-B7EA-F58B2B12DD93}" presName="composite" presStyleCnt="0"/>
      <dgm:spPr/>
    </dgm:pt>
    <dgm:pt modelId="{67152AAD-94E0-4781-A632-B3B457944D82}" type="pres">
      <dgm:prSet presAssocID="{EFBCBE5E-67AD-4A54-B7EA-F58B2B12DD93}" presName="parTx" presStyleLbl="alignNode1" presStyleIdx="0" presStyleCnt="2">
        <dgm:presLayoutVars>
          <dgm:chMax val="0"/>
          <dgm:chPref val="0"/>
          <dgm:bulletEnabled val="1"/>
        </dgm:presLayoutVars>
      </dgm:prSet>
      <dgm:spPr/>
    </dgm:pt>
    <dgm:pt modelId="{2C2B54FF-1617-4E7D-B7BE-A0DA85E450C4}" type="pres">
      <dgm:prSet presAssocID="{EFBCBE5E-67AD-4A54-B7EA-F58B2B12DD93}" presName="desTx" presStyleLbl="alignAccFollowNode1" presStyleIdx="0" presStyleCnt="2">
        <dgm:presLayoutVars>
          <dgm:bulletEnabled val="1"/>
        </dgm:presLayoutVars>
      </dgm:prSet>
      <dgm:spPr/>
    </dgm:pt>
    <dgm:pt modelId="{6E402C4A-264E-4FBA-BEC2-622738A65198}" type="pres">
      <dgm:prSet presAssocID="{5A2DEF88-FB34-4A65-BC45-781D49280182}" presName="space" presStyleCnt="0"/>
      <dgm:spPr/>
    </dgm:pt>
    <dgm:pt modelId="{4BF42F15-19AD-4355-9A95-621FF8FF422A}" type="pres">
      <dgm:prSet presAssocID="{55AE1889-577F-4915-8B1B-A41AC74ABB0E}" presName="composite" presStyleCnt="0"/>
      <dgm:spPr/>
    </dgm:pt>
    <dgm:pt modelId="{3EDED7C3-25A5-4E71-BF47-1D6B31E9B622}" type="pres">
      <dgm:prSet presAssocID="{55AE1889-577F-4915-8B1B-A41AC74ABB0E}" presName="parTx" presStyleLbl="alignNode1" presStyleIdx="1" presStyleCnt="2">
        <dgm:presLayoutVars>
          <dgm:chMax val="0"/>
          <dgm:chPref val="0"/>
          <dgm:bulletEnabled val="1"/>
        </dgm:presLayoutVars>
      </dgm:prSet>
      <dgm:spPr/>
    </dgm:pt>
    <dgm:pt modelId="{BC247BD1-9627-492E-B9BC-3096555CA0CF}" type="pres">
      <dgm:prSet presAssocID="{55AE1889-577F-4915-8B1B-A41AC74ABB0E}" presName="desTx" presStyleLbl="alignAccFollowNode1" presStyleIdx="1" presStyleCnt="2">
        <dgm:presLayoutVars>
          <dgm:bulletEnabled val="1"/>
        </dgm:presLayoutVars>
      </dgm:prSet>
      <dgm:spPr/>
    </dgm:pt>
  </dgm:ptLst>
  <dgm:cxnLst>
    <dgm:cxn modelId="{045EC001-B6E1-4F97-A762-B4C4A4401F9D}" srcId="{55AE1889-577F-4915-8B1B-A41AC74ABB0E}" destId="{B20AD33C-29A8-43BA-B233-3B344561EDB7}" srcOrd="1" destOrd="0" parTransId="{5276B7E9-8AEB-4714-AD36-0C834308263E}" sibTransId="{0F6103F9-BF4D-4513-9649-C1B55728DFC9}"/>
    <dgm:cxn modelId="{C587DD17-3FA4-4976-8017-DC1EA90C3746}" type="presOf" srcId="{55AE1889-577F-4915-8B1B-A41AC74ABB0E}" destId="{3EDED7C3-25A5-4E71-BF47-1D6B31E9B622}" srcOrd="0" destOrd="0" presId="urn:microsoft.com/office/officeart/2005/8/layout/hList1"/>
    <dgm:cxn modelId="{71BA9D1C-A1DE-4671-A6FF-33E350E07EEB}" type="presOf" srcId="{95F76FCC-1B05-47D6-A856-1440896E2B80}" destId="{BC247BD1-9627-492E-B9BC-3096555CA0CF}" srcOrd="0" destOrd="4" presId="urn:microsoft.com/office/officeart/2005/8/layout/hList1"/>
    <dgm:cxn modelId="{B0B18120-C68E-4F1E-814F-63503E5D573B}" type="presOf" srcId="{B80C0B35-EDF6-481D-BF2C-CAF702A2AB12}" destId="{BC247BD1-9627-492E-B9BC-3096555CA0CF}" srcOrd="0" destOrd="2" presId="urn:microsoft.com/office/officeart/2005/8/layout/hList1"/>
    <dgm:cxn modelId="{720E985D-BA49-460F-B3FA-86333686F941}" type="presOf" srcId="{CAF4C60B-74AA-429E-A634-4ECDF19E1E32}" destId="{BC247BD1-9627-492E-B9BC-3096555CA0CF}" srcOrd="0" destOrd="0" presId="urn:microsoft.com/office/officeart/2005/8/layout/hList1"/>
    <dgm:cxn modelId="{81D7BB47-126B-4144-9BD0-3ADC6F000F13}" srcId="{55AE1889-577F-4915-8B1B-A41AC74ABB0E}" destId="{CAF4C60B-74AA-429E-A634-4ECDF19E1E32}" srcOrd="0" destOrd="0" parTransId="{A6B546FE-AAC5-4DDA-AFD0-45DB3302C55C}" sibTransId="{772FD2FD-68F4-47D8-B5ED-FE1D08644405}"/>
    <dgm:cxn modelId="{00880548-0983-4F69-B8F1-074F110108D6}" type="presOf" srcId="{EFBCBE5E-67AD-4A54-B7EA-F58B2B12DD93}" destId="{67152AAD-94E0-4781-A632-B3B457944D82}" srcOrd="0" destOrd="0" presId="urn:microsoft.com/office/officeart/2005/8/layout/hList1"/>
    <dgm:cxn modelId="{D0B5286D-56D9-4429-9957-9290047B7953}" srcId="{55AE1889-577F-4915-8B1B-A41AC74ABB0E}" destId="{B80C0B35-EDF6-481D-BF2C-CAF702A2AB12}" srcOrd="2" destOrd="0" parTransId="{76706788-EBC9-462E-A1D9-B787F78BCB16}" sibTransId="{B53E1D28-160A-4AC9-A1D1-07E6D45979C7}"/>
    <dgm:cxn modelId="{6BAD9175-F74F-4C5C-B168-07B4D2315C26}" srcId="{BBA1024F-4A58-4CFF-96ED-825645CEB203}" destId="{EFBCBE5E-67AD-4A54-B7EA-F58B2B12DD93}" srcOrd="0" destOrd="0" parTransId="{1CC6D7A0-20D2-4ED0-B138-B12D858034D7}" sibTransId="{5A2DEF88-FB34-4A65-BC45-781D49280182}"/>
    <dgm:cxn modelId="{A16B5C7F-DE19-435D-B6C3-3793B7475CF4}" type="presOf" srcId="{97267BAA-E183-4BD6-B8E1-660A34AE3851}" destId="{BC247BD1-9627-492E-B9BC-3096555CA0CF}" srcOrd="0" destOrd="3" presId="urn:microsoft.com/office/officeart/2005/8/layout/hList1"/>
    <dgm:cxn modelId="{E40B0285-D254-4B1E-9363-AC47041D6BBE}" type="presOf" srcId="{BBA1024F-4A58-4CFF-96ED-825645CEB203}" destId="{41A2D23A-21FA-43D6-9F46-2D9203707191}" srcOrd="0" destOrd="0" presId="urn:microsoft.com/office/officeart/2005/8/layout/hList1"/>
    <dgm:cxn modelId="{1C60A98E-A59B-405F-9109-3A6513678A53}" type="presOf" srcId="{C3B679E8-C312-479C-BE30-408F3FA38AE8}" destId="{2C2B54FF-1617-4E7D-B7BE-A0DA85E450C4}" srcOrd="0" destOrd="0" presId="urn:microsoft.com/office/officeart/2005/8/layout/hList1"/>
    <dgm:cxn modelId="{83BEE7A8-C94C-44AB-8FE4-21AF26023CA0}" srcId="{55AE1889-577F-4915-8B1B-A41AC74ABB0E}" destId="{95F76FCC-1B05-47D6-A856-1440896E2B80}" srcOrd="4" destOrd="0" parTransId="{C6558DC3-A90A-41FF-941B-26609932C9FE}" sibTransId="{161F65BB-B988-4E71-845B-FC7F6A0C2083}"/>
    <dgm:cxn modelId="{A4B997C4-8941-44CF-ABAA-730DDC4EEBB0}" srcId="{55AE1889-577F-4915-8B1B-A41AC74ABB0E}" destId="{97267BAA-E183-4BD6-B8E1-660A34AE3851}" srcOrd="3" destOrd="0" parTransId="{76B42B9F-8E1D-4979-B182-64F96C5AF619}" sibTransId="{20135C58-F97C-47F4-A5E1-2DD969CBB90A}"/>
    <dgm:cxn modelId="{FBC3B0C8-B4F7-4D12-AB99-B1B179EB02AC}" type="presOf" srcId="{B20AD33C-29A8-43BA-B233-3B344561EDB7}" destId="{BC247BD1-9627-492E-B9BC-3096555CA0CF}" srcOrd="0" destOrd="1" presId="urn:microsoft.com/office/officeart/2005/8/layout/hList1"/>
    <dgm:cxn modelId="{AAE706C9-4D92-4A7C-9C34-069A2BCD16CD}" type="presOf" srcId="{1A0B42AA-7DEF-422E-A1F9-103823DB9E68}" destId="{2C2B54FF-1617-4E7D-B7BE-A0DA85E450C4}" srcOrd="0" destOrd="1" presId="urn:microsoft.com/office/officeart/2005/8/layout/hList1"/>
    <dgm:cxn modelId="{B6B0EBD6-2471-4788-94D7-69C1E6FEADB9}" srcId="{EFBCBE5E-67AD-4A54-B7EA-F58B2B12DD93}" destId="{C3B679E8-C312-479C-BE30-408F3FA38AE8}" srcOrd="0" destOrd="0" parTransId="{E87912A5-3ED4-4421-B6EE-1CA0A17ACC17}" sibTransId="{56D7B8C8-3474-494A-9D62-55187A3FE4E3}"/>
    <dgm:cxn modelId="{358E7FF8-DF9A-474A-AD3C-48DF59B90D93}" srcId="{EFBCBE5E-67AD-4A54-B7EA-F58B2B12DD93}" destId="{1A0B42AA-7DEF-422E-A1F9-103823DB9E68}" srcOrd="1" destOrd="0" parTransId="{D3BC6870-4772-4927-ACA7-6F29200E148B}" sibTransId="{34938A9D-9C5B-4367-A474-0EC8178A588C}"/>
    <dgm:cxn modelId="{83160EFB-4E02-4529-A9A4-3B1C9C9EB364}" srcId="{BBA1024F-4A58-4CFF-96ED-825645CEB203}" destId="{55AE1889-577F-4915-8B1B-A41AC74ABB0E}" srcOrd="1" destOrd="0" parTransId="{FDBCEC16-C47C-4E9A-8C71-FA3181880EF3}" sibTransId="{E3B05B53-3A0D-4767-B72E-F3735DD1E836}"/>
    <dgm:cxn modelId="{A6584C35-150F-4D95-A67F-6D4074F85EDC}" type="presParOf" srcId="{41A2D23A-21FA-43D6-9F46-2D9203707191}" destId="{21982DE3-FDF0-4544-B51A-16F1964A4DF5}" srcOrd="0" destOrd="0" presId="urn:microsoft.com/office/officeart/2005/8/layout/hList1"/>
    <dgm:cxn modelId="{304AF134-769A-439E-928B-23A3B9E6406E}" type="presParOf" srcId="{21982DE3-FDF0-4544-B51A-16F1964A4DF5}" destId="{67152AAD-94E0-4781-A632-B3B457944D82}" srcOrd="0" destOrd="0" presId="urn:microsoft.com/office/officeart/2005/8/layout/hList1"/>
    <dgm:cxn modelId="{0B5E67A3-393B-476F-A99B-9BAC0A920ACA}" type="presParOf" srcId="{21982DE3-FDF0-4544-B51A-16F1964A4DF5}" destId="{2C2B54FF-1617-4E7D-B7BE-A0DA85E450C4}" srcOrd="1" destOrd="0" presId="urn:microsoft.com/office/officeart/2005/8/layout/hList1"/>
    <dgm:cxn modelId="{5ADE82E0-7C86-4DEE-9CD2-E43EF553B909}" type="presParOf" srcId="{41A2D23A-21FA-43D6-9F46-2D9203707191}" destId="{6E402C4A-264E-4FBA-BEC2-622738A65198}" srcOrd="1" destOrd="0" presId="urn:microsoft.com/office/officeart/2005/8/layout/hList1"/>
    <dgm:cxn modelId="{F8C52B39-760C-4B43-B2B0-BBCCB9CC8B01}" type="presParOf" srcId="{41A2D23A-21FA-43D6-9F46-2D9203707191}" destId="{4BF42F15-19AD-4355-9A95-621FF8FF422A}" srcOrd="2" destOrd="0" presId="urn:microsoft.com/office/officeart/2005/8/layout/hList1"/>
    <dgm:cxn modelId="{28013CE6-B929-4970-B1CC-6B5CBA1CEF4C}" type="presParOf" srcId="{4BF42F15-19AD-4355-9A95-621FF8FF422A}" destId="{3EDED7C3-25A5-4E71-BF47-1D6B31E9B622}" srcOrd="0" destOrd="0" presId="urn:microsoft.com/office/officeart/2005/8/layout/hList1"/>
    <dgm:cxn modelId="{10DEB6B1-2CEC-45BF-A30E-B347E163A108}" type="presParOf" srcId="{4BF42F15-19AD-4355-9A95-621FF8FF422A}" destId="{BC247BD1-9627-492E-B9BC-3096555CA0CF}"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EE6617-DDF0-471A-88A9-7110B88D492E}" type="doc">
      <dgm:prSet loTypeId="urn:microsoft.com/office/officeart/2016/7/layout/VerticalDownArrowProcess" loCatId="process" qsTypeId="urn:microsoft.com/office/officeart/2005/8/quickstyle/simple1" qsCatId="simple" csTypeId="urn:microsoft.com/office/officeart/2005/8/colors/accent0_3" csCatId="mainScheme" phldr="1"/>
      <dgm:spPr/>
      <dgm:t>
        <a:bodyPr/>
        <a:lstStyle/>
        <a:p>
          <a:endParaRPr lang="en-US"/>
        </a:p>
      </dgm:t>
    </dgm:pt>
    <dgm:pt modelId="{32E80D53-8EB5-4387-A242-58F0FDF62FEB}">
      <dgm:prSet custT="1"/>
      <dgm:spPr/>
      <dgm:t>
        <a:bodyPr/>
        <a:lstStyle/>
        <a:p>
          <a:r>
            <a:rPr lang="en-US" sz="2400"/>
            <a:t>Function Call</a:t>
          </a:r>
        </a:p>
      </dgm:t>
    </dgm:pt>
    <dgm:pt modelId="{D92B225A-9A64-444A-9472-0DF12BE94DCA}" type="parTrans" cxnId="{8B386525-C8AE-42E1-8561-002C777D5F81}">
      <dgm:prSet/>
      <dgm:spPr/>
      <dgm:t>
        <a:bodyPr/>
        <a:lstStyle/>
        <a:p>
          <a:endParaRPr lang="en-US"/>
        </a:p>
      </dgm:t>
    </dgm:pt>
    <dgm:pt modelId="{9722266B-3DB3-4DA3-BF8F-B8B5D93ECFAC}" type="sibTrans" cxnId="{8B386525-C8AE-42E1-8561-002C777D5F81}">
      <dgm:prSet/>
      <dgm:spPr/>
      <dgm:t>
        <a:bodyPr/>
        <a:lstStyle/>
        <a:p>
          <a:endParaRPr lang="en-US"/>
        </a:p>
      </dgm:t>
    </dgm:pt>
    <dgm:pt modelId="{4F48ABD9-2195-4A3B-9D41-37F42BA832A3}">
      <dgm:prSet phldr="0" custT="1"/>
      <dgm:spPr/>
      <dgm:t>
        <a:bodyPr/>
        <a:lstStyle/>
        <a:p>
          <a:pPr rtl="0"/>
          <a:r>
            <a:rPr lang="en-US" sz="2400" b="1">
              <a:latin typeface="Calibri Light" panose="020F0302020204030204"/>
            </a:rPr>
            <a:t>Output</a:t>
          </a:r>
        </a:p>
      </dgm:t>
    </dgm:pt>
    <dgm:pt modelId="{EA47994A-4D5D-4427-9993-84E36FB2120E}" type="parTrans" cxnId="{0A763255-3990-4502-A243-C5CCEC8F2FF7}">
      <dgm:prSet/>
      <dgm:spPr/>
      <dgm:t>
        <a:bodyPr/>
        <a:lstStyle/>
        <a:p>
          <a:endParaRPr lang="en-US"/>
        </a:p>
      </dgm:t>
    </dgm:pt>
    <dgm:pt modelId="{1C34F2A1-FB76-414F-9CDF-9E735FBF8AB3}" type="sibTrans" cxnId="{0A763255-3990-4502-A243-C5CCEC8F2FF7}">
      <dgm:prSet/>
      <dgm:spPr/>
      <dgm:t>
        <a:bodyPr/>
        <a:lstStyle/>
        <a:p>
          <a:endParaRPr lang="en-US"/>
        </a:p>
      </dgm:t>
    </dgm:pt>
    <dgm:pt modelId="{E3A1F27D-95BD-4E38-A27A-A9F724C3E5AD}">
      <dgm:prSet phldr="0" custT="1"/>
      <dgm:spPr/>
      <dgm:t>
        <a:bodyPr/>
        <a:lstStyle/>
        <a:p>
          <a:pPr rtl="0"/>
          <a:r>
            <a:rPr lang="nn-NO" sz="2000" b="0"/>
            <a:t> DataTypeConversion(input_dataframe,cols_string,cols_int,cols_datetime,cols_Float)</a:t>
          </a:r>
          <a:endParaRPr lang="nn-NO" sz="2000" b="0">
            <a:latin typeface="Calibri Light"/>
            <a:cs typeface="Calibri Light"/>
          </a:endParaRPr>
        </a:p>
      </dgm:t>
    </dgm:pt>
    <dgm:pt modelId="{809E12C4-8243-4DD1-8C23-B89E2E9F6181}" type="parTrans" cxnId="{77778530-6BFB-41F2-83DF-E5EE3BE3BDC4}">
      <dgm:prSet/>
      <dgm:spPr/>
      <dgm:t>
        <a:bodyPr/>
        <a:lstStyle/>
        <a:p>
          <a:endParaRPr lang="en-US"/>
        </a:p>
      </dgm:t>
    </dgm:pt>
    <dgm:pt modelId="{76D923A4-81B7-4821-9C94-1BC47E403E4E}" type="sibTrans" cxnId="{77778530-6BFB-41F2-83DF-E5EE3BE3BDC4}">
      <dgm:prSet/>
      <dgm:spPr/>
      <dgm:t>
        <a:bodyPr/>
        <a:lstStyle/>
        <a:p>
          <a:endParaRPr lang="en-US"/>
        </a:p>
      </dgm:t>
    </dgm:pt>
    <dgm:pt modelId="{9B23092A-3E74-4455-8580-BC15D54059F9}">
      <dgm:prSet phldr="0" custT="1"/>
      <dgm:spPr/>
      <dgm:t>
        <a:bodyPr/>
        <a:lstStyle/>
        <a:p>
          <a:pPr rtl="0"/>
          <a:r>
            <a:rPr lang="en-US" sz="2000">
              <a:latin typeface="Calibri Light" panose="020F0302020204030204"/>
            </a:rPr>
            <a:t>Will return a pandas dataframe with Datatype Conversion as desired. </a:t>
          </a:r>
          <a:endParaRPr lang="en-US" sz="2000"/>
        </a:p>
      </dgm:t>
    </dgm:pt>
    <dgm:pt modelId="{DE7A58C3-5BFD-4945-AC73-4E944209A655}" type="parTrans" cxnId="{1D1DABA4-4B85-4CB2-8845-74AE3EB6F22B}">
      <dgm:prSet/>
      <dgm:spPr/>
      <dgm:t>
        <a:bodyPr/>
        <a:lstStyle/>
        <a:p>
          <a:endParaRPr lang="en-US"/>
        </a:p>
      </dgm:t>
    </dgm:pt>
    <dgm:pt modelId="{F83FCFD2-86EC-44EE-ACF9-EDCA30ADE101}" type="sibTrans" cxnId="{1D1DABA4-4B85-4CB2-8845-74AE3EB6F22B}">
      <dgm:prSet/>
      <dgm:spPr/>
      <dgm:t>
        <a:bodyPr/>
        <a:lstStyle/>
        <a:p>
          <a:endParaRPr lang="en-US"/>
        </a:p>
      </dgm:t>
    </dgm:pt>
    <dgm:pt modelId="{CD21FF3C-067A-4F90-B700-A9D84052B44D}" type="pres">
      <dgm:prSet presAssocID="{77EE6617-DDF0-471A-88A9-7110B88D492E}" presName="Name0" presStyleCnt="0">
        <dgm:presLayoutVars>
          <dgm:dir/>
          <dgm:animLvl val="lvl"/>
          <dgm:resizeHandles val="exact"/>
        </dgm:presLayoutVars>
      </dgm:prSet>
      <dgm:spPr/>
    </dgm:pt>
    <dgm:pt modelId="{FD2ED8E0-09E9-42FF-BB97-057B2D16E0C8}" type="pres">
      <dgm:prSet presAssocID="{4F48ABD9-2195-4A3B-9D41-37F42BA832A3}" presName="boxAndChildren" presStyleCnt="0"/>
      <dgm:spPr/>
    </dgm:pt>
    <dgm:pt modelId="{8FD3AE40-0264-45C9-95B3-BA21EA3BC352}" type="pres">
      <dgm:prSet presAssocID="{4F48ABD9-2195-4A3B-9D41-37F42BA832A3}" presName="parentTextBox" presStyleLbl="alignNode1" presStyleIdx="0" presStyleCnt="2"/>
      <dgm:spPr/>
    </dgm:pt>
    <dgm:pt modelId="{0BEF9181-C1E2-4DA7-9BD9-52A1F5E59ACD}" type="pres">
      <dgm:prSet presAssocID="{4F48ABD9-2195-4A3B-9D41-37F42BA832A3}" presName="descendantBox" presStyleLbl="bgAccFollowNode1" presStyleIdx="0" presStyleCnt="2"/>
      <dgm:spPr/>
    </dgm:pt>
    <dgm:pt modelId="{6C24DA0E-4580-4BE6-947F-EEE45FE586CA}" type="pres">
      <dgm:prSet presAssocID="{9722266B-3DB3-4DA3-BF8F-B8B5D93ECFAC}" presName="sp" presStyleCnt="0"/>
      <dgm:spPr/>
    </dgm:pt>
    <dgm:pt modelId="{FBF02334-2A13-41C8-A367-87E9126BD4A8}" type="pres">
      <dgm:prSet presAssocID="{32E80D53-8EB5-4387-A242-58F0FDF62FEB}" presName="arrowAndChildren" presStyleCnt="0"/>
      <dgm:spPr/>
    </dgm:pt>
    <dgm:pt modelId="{91319F1F-F1C4-479E-81E7-75843E71D702}" type="pres">
      <dgm:prSet presAssocID="{32E80D53-8EB5-4387-A242-58F0FDF62FEB}" presName="parentTextArrow" presStyleLbl="node1" presStyleIdx="0" presStyleCnt="0"/>
      <dgm:spPr/>
    </dgm:pt>
    <dgm:pt modelId="{6A7C6DCE-6B3A-4084-8264-D765352003CC}" type="pres">
      <dgm:prSet presAssocID="{32E80D53-8EB5-4387-A242-58F0FDF62FEB}" presName="arrow" presStyleLbl="alignNode1" presStyleIdx="1" presStyleCnt="2"/>
      <dgm:spPr/>
    </dgm:pt>
    <dgm:pt modelId="{7E583478-6E32-408C-9A0F-7C1E4FC7BF21}" type="pres">
      <dgm:prSet presAssocID="{32E80D53-8EB5-4387-A242-58F0FDF62FEB}" presName="descendantArrow" presStyleLbl="bgAccFollowNode1" presStyleIdx="1" presStyleCnt="2" custLinFactNeighborX="172"/>
      <dgm:spPr/>
    </dgm:pt>
  </dgm:ptLst>
  <dgm:cxnLst>
    <dgm:cxn modelId="{9B5C8318-8182-4A6B-B166-4A72A40E2E1E}" type="presOf" srcId="{4F48ABD9-2195-4A3B-9D41-37F42BA832A3}" destId="{8FD3AE40-0264-45C9-95B3-BA21EA3BC352}" srcOrd="0" destOrd="0" presId="urn:microsoft.com/office/officeart/2016/7/layout/VerticalDownArrowProcess"/>
    <dgm:cxn modelId="{8B386525-C8AE-42E1-8561-002C777D5F81}" srcId="{77EE6617-DDF0-471A-88A9-7110B88D492E}" destId="{32E80D53-8EB5-4387-A242-58F0FDF62FEB}" srcOrd="0" destOrd="0" parTransId="{D92B225A-9A64-444A-9472-0DF12BE94DCA}" sibTransId="{9722266B-3DB3-4DA3-BF8F-B8B5D93ECFAC}"/>
    <dgm:cxn modelId="{195D8D2C-25C1-4E4E-AA86-CF416D3A17E7}" type="presOf" srcId="{32E80D53-8EB5-4387-A242-58F0FDF62FEB}" destId="{91319F1F-F1C4-479E-81E7-75843E71D702}" srcOrd="0" destOrd="0" presId="urn:microsoft.com/office/officeart/2016/7/layout/VerticalDownArrowProcess"/>
    <dgm:cxn modelId="{77778530-6BFB-41F2-83DF-E5EE3BE3BDC4}" srcId="{32E80D53-8EB5-4387-A242-58F0FDF62FEB}" destId="{E3A1F27D-95BD-4E38-A27A-A9F724C3E5AD}" srcOrd="0" destOrd="0" parTransId="{809E12C4-8243-4DD1-8C23-B89E2E9F6181}" sibTransId="{76D923A4-81B7-4821-9C94-1BC47E403E4E}"/>
    <dgm:cxn modelId="{58262C40-8558-49AB-BC6D-9A2573E72F86}" type="presOf" srcId="{77EE6617-DDF0-471A-88A9-7110B88D492E}" destId="{CD21FF3C-067A-4F90-B700-A9D84052B44D}" srcOrd="0" destOrd="0" presId="urn:microsoft.com/office/officeart/2016/7/layout/VerticalDownArrowProcess"/>
    <dgm:cxn modelId="{8E2F844E-0380-480C-8F91-ADF56C88A06E}" type="presOf" srcId="{E3A1F27D-95BD-4E38-A27A-A9F724C3E5AD}" destId="{7E583478-6E32-408C-9A0F-7C1E4FC7BF21}" srcOrd="0" destOrd="0" presId="urn:microsoft.com/office/officeart/2016/7/layout/VerticalDownArrowProcess"/>
    <dgm:cxn modelId="{0A763255-3990-4502-A243-C5CCEC8F2FF7}" srcId="{77EE6617-DDF0-471A-88A9-7110B88D492E}" destId="{4F48ABD9-2195-4A3B-9D41-37F42BA832A3}" srcOrd="1" destOrd="0" parTransId="{EA47994A-4D5D-4427-9993-84E36FB2120E}" sibTransId="{1C34F2A1-FB76-414F-9CDF-9E735FBF8AB3}"/>
    <dgm:cxn modelId="{1D1DABA4-4B85-4CB2-8845-74AE3EB6F22B}" srcId="{4F48ABD9-2195-4A3B-9D41-37F42BA832A3}" destId="{9B23092A-3E74-4455-8580-BC15D54059F9}" srcOrd="0" destOrd="0" parTransId="{DE7A58C3-5BFD-4945-AC73-4E944209A655}" sibTransId="{F83FCFD2-86EC-44EE-ACF9-EDCA30ADE101}"/>
    <dgm:cxn modelId="{CFC45EB2-8EC7-4113-98D5-91360D7CBCB7}" type="presOf" srcId="{9B23092A-3E74-4455-8580-BC15D54059F9}" destId="{0BEF9181-C1E2-4DA7-9BD9-52A1F5E59ACD}" srcOrd="0" destOrd="0" presId="urn:microsoft.com/office/officeart/2016/7/layout/VerticalDownArrowProcess"/>
    <dgm:cxn modelId="{B996F6D8-2B25-4BEA-A562-A572E58ABC8A}" type="presOf" srcId="{32E80D53-8EB5-4387-A242-58F0FDF62FEB}" destId="{6A7C6DCE-6B3A-4084-8264-D765352003CC}" srcOrd="1" destOrd="0" presId="urn:microsoft.com/office/officeart/2016/7/layout/VerticalDownArrowProcess"/>
    <dgm:cxn modelId="{A4B756A4-0724-40A4-ACE0-B883AA59B681}" type="presParOf" srcId="{CD21FF3C-067A-4F90-B700-A9D84052B44D}" destId="{FD2ED8E0-09E9-42FF-BB97-057B2D16E0C8}" srcOrd="0" destOrd="0" presId="urn:microsoft.com/office/officeart/2016/7/layout/VerticalDownArrowProcess"/>
    <dgm:cxn modelId="{60695A6E-CF55-4204-B13D-F3A1B80AA7F7}" type="presParOf" srcId="{FD2ED8E0-09E9-42FF-BB97-057B2D16E0C8}" destId="{8FD3AE40-0264-45C9-95B3-BA21EA3BC352}" srcOrd="0" destOrd="0" presId="urn:microsoft.com/office/officeart/2016/7/layout/VerticalDownArrowProcess"/>
    <dgm:cxn modelId="{F8E03859-ABFD-4728-81C3-AF0FA195964C}" type="presParOf" srcId="{FD2ED8E0-09E9-42FF-BB97-057B2D16E0C8}" destId="{0BEF9181-C1E2-4DA7-9BD9-52A1F5E59ACD}" srcOrd="1" destOrd="0" presId="urn:microsoft.com/office/officeart/2016/7/layout/VerticalDownArrowProcess"/>
    <dgm:cxn modelId="{29FA01FB-1226-4BC7-AE27-8BAC775866F8}" type="presParOf" srcId="{CD21FF3C-067A-4F90-B700-A9D84052B44D}" destId="{6C24DA0E-4580-4BE6-947F-EEE45FE586CA}" srcOrd="1" destOrd="0" presId="urn:microsoft.com/office/officeart/2016/7/layout/VerticalDownArrowProcess"/>
    <dgm:cxn modelId="{25C3364F-316F-4B0B-8CE2-B0716BF14C31}" type="presParOf" srcId="{CD21FF3C-067A-4F90-B700-A9D84052B44D}" destId="{FBF02334-2A13-41C8-A367-87E9126BD4A8}" srcOrd="2" destOrd="0" presId="urn:microsoft.com/office/officeart/2016/7/layout/VerticalDownArrowProcess"/>
    <dgm:cxn modelId="{42A355E3-1EB4-4DE0-8BD1-23A36611CF97}" type="presParOf" srcId="{FBF02334-2A13-41C8-A367-87E9126BD4A8}" destId="{91319F1F-F1C4-479E-81E7-75843E71D702}" srcOrd="0" destOrd="0" presId="urn:microsoft.com/office/officeart/2016/7/layout/VerticalDownArrowProcess"/>
    <dgm:cxn modelId="{F7EBE34C-9B03-462F-88FA-015EDF2DCA24}" type="presParOf" srcId="{FBF02334-2A13-41C8-A367-87E9126BD4A8}" destId="{6A7C6DCE-6B3A-4084-8264-D765352003CC}" srcOrd="1" destOrd="0" presId="urn:microsoft.com/office/officeart/2016/7/layout/VerticalDownArrowProcess"/>
    <dgm:cxn modelId="{B747375E-3505-4021-B663-25A70B483916}" type="presParOf" srcId="{FBF02334-2A13-41C8-A367-87E9126BD4A8}" destId="{7E583478-6E32-408C-9A0F-7C1E4FC7BF21}"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EE6617-DDF0-471A-88A9-7110B88D492E}" type="doc">
      <dgm:prSet loTypeId="urn:microsoft.com/office/officeart/2016/7/layout/VerticalDownArrowProcess" loCatId="process" qsTypeId="urn:microsoft.com/office/officeart/2005/8/quickstyle/simple1" qsCatId="simple" csTypeId="urn:microsoft.com/office/officeart/2005/8/colors/accent0_3" csCatId="mainScheme" phldr="1"/>
      <dgm:spPr/>
      <dgm:t>
        <a:bodyPr/>
        <a:lstStyle/>
        <a:p>
          <a:endParaRPr lang="en-US"/>
        </a:p>
      </dgm:t>
    </dgm:pt>
    <dgm:pt modelId="{32E80D53-8EB5-4387-A242-58F0FDF62FEB}">
      <dgm:prSet/>
      <dgm:spPr/>
      <dgm:t>
        <a:bodyPr/>
        <a:lstStyle/>
        <a:p>
          <a:r>
            <a:rPr lang="en-US"/>
            <a:t>Function Call</a:t>
          </a:r>
        </a:p>
      </dgm:t>
    </dgm:pt>
    <dgm:pt modelId="{D92B225A-9A64-444A-9472-0DF12BE94DCA}" type="parTrans" cxnId="{8B386525-C8AE-42E1-8561-002C777D5F81}">
      <dgm:prSet/>
      <dgm:spPr/>
      <dgm:t>
        <a:bodyPr/>
        <a:lstStyle/>
        <a:p>
          <a:endParaRPr lang="en-US"/>
        </a:p>
      </dgm:t>
    </dgm:pt>
    <dgm:pt modelId="{9722266B-3DB3-4DA3-BF8F-B8B5D93ECFAC}" type="sibTrans" cxnId="{8B386525-C8AE-42E1-8561-002C777D5F81}">
      <dgm:prSet/>
      <dgm:spPr/>
      <dgm:t>
        <a:bodyPr/>
        <a:lstStyle/>
        <a:p>
          <a:endParaRPr lang="en-US"/>
        </a:p>
      </dgm:t>
    </dgm:pt>
    <dgm:pt modelId="{0C4E58E8-5285-4928-A279-D9485A28AAF6}">
      <dgm:prSet/>
      <dgm:spPr/>
      <dgm:t>
        <a:bodyPr/>
        <a:lstStyle/>
        <a:p>
          <a:pPr rtl="0"/>
          <a:r>
            <a:rPr lang="nn-NO" b="0" err="1"/>
            <a:t>Data_Profiling</a:t>
          </a:r>
          <a:r>
            <a:rPr lang="nn-NO" b="0"/>
            <a:t> (</a:t>
          </a:r>
          <a:r>
            <a:rPr lang="nn-NO" b="0" err="1"/>
            <a:t>input_dataframe</a:t>
          </a:r>
          <a:r>
            <a:rPr lang="nn-NO" b="0"/>
            <a:t>)</a:t>
          </a:r>
          <a:endParaRPr lang="en-US" b="0">
            <a:latin typeface="Calibri Light"/>
            <a:cs typeface="Calibri Light"/>
          </a:endParaRPr>
        </a:p>
      </dgm:t>
    </dgm:pt>
    <dgm:pt modelId="{3EC7667F-C25B-4009-8EF3-30B07491831E}" type="parTrans" cxnId="{9F579A42-88ED-4328-836C-2417B80DEEA8}">
      <dgm:prSet/>
      <dgm:spPr/>
      <dgm:t>
        <a:bodyPr/>
        <a:lstStyle/>
        <a:p>
          <a:endParaRPr lang="en-US"/>
        </a:p>
      </dgm:t>
    </dgm:pt>
    <dgm:pt modelId="{30090F7F-3A7D-4E80-976F-C1F4F7958E61}" type="sibTrans" cxnId="{9F579A42-88ED-4328-836C-2417B80DEEA8}">
      <dgm:prSet/>
      <dgm:spPr/>
      <dgm:t>
        <a:bodyPr/>
        <a:lstStyle/>
        <a:p>
          <a:endParaRPr lang="en-US"/>
        </a:p>
      </dgm:t>
    </dgm:pt>
    <dgm:pt modelId="{4F48ABD9-2195-4A3B-9D41-37F42BA832A3}">
      <dgm:prSet/>
      <dgm:spPr/>
      <dgm:t>
        <a:bodyPr/>
        <a:lstStyle/>
        <a:p>
          <a:r>
            <a:rPr lang="en-US"/>
            <a:t>Visualize</a:t>
          </a:r>
        </a:p>
      </dgm:t>
    </dgm:pt>
    <dgm:pt modelId="{EA47994A-4D5D-4427-9993-84E36FB2120E}" type="parTrans" cxnId="{0A763255-3990-4502-A243-C5CCEC8F2FF7}">
      <dgm:prSet/>
      <dgm:spPr/>
      <dgm:t>
        <a:bodyPr/>
        <a:lstStyle/>
        <a:p>
          <a:endParaRPr lang="en-US"/>
        </a:p>
      </dgm:t>
    </dgm:pt>
    <dgm:pt modelId="{1C34F2A1-FB76-414F-9CDF-9E735FBF8AB3}" type="sibTrans" cxnId="{0A763255-3990-4502-A243-C5CCEC8F2FF7}">
      <dgm:prSet/>
      <dgm:spPr/>
      <dgm:t>
        <a:bodyPr/>
        <a:lstStyle/>
        <a:p>
          <a:endParaRPr lang="en-US"/>
        </a:p>
      </dgm:t>
    </dgm:pt>
    <dgm:pt modelId="{65033560-93FD-4F51-94D7-B04958B5D07B}">
      <dgm:prSet/>
      <dgm:spPr/>
      <dgm:t>
        <a:bodyPr/>
        <a:lstStyle/>
        <a:p>
          <a:pPr rtl="0"/>
          <a:r>
            <a:rPr lang="en-US"/>
            <a:t>Visualize the EDA results</a:t>
          </a:r>
          <a:r>
            <a:rPr lang="en-US">
              <a:latin typeface="Calibri Light" panose="020F0302020204030204"/>
            </a:rPr>
            <a:t> </a:t>
          </a:r>
          <a:endParaRPr lang="en-US"/>
        </a:p>
      </dgm:t>
    </dgm:pt>
    <dgm:pt modelId="{ACBD4B3A-8CC0-4F8B-89DA-064B0B9819BC}" type="parTrans" cxnId="{1C8E5211-B5D1-4FD0-B5D7-342C54D0180F}">
      <dgm:prSet/>
      <dgm:spPr/>
      <dgm:t>
        <a:bodyPr/>
        <a:lstStyle/>
        <a:p>
          <a:endParaRPr lang="en-US"/>
        </a:p>
      </dgm:t>
    </dgm:pt>
    <dgm:pt modelId="{ED5ECD92-C3A2-41B4-815B-ADCBD4701CEA}" type="sibTrans" cxnId="{1C8E5211-B5D1-4FD0-B5D7-342C54D0180F}">
      <dgm:prSet/>
      <dgm:spPr/>
      <dgm:t>
        <a:bodyPr/>
        <a:lstStyle/>
        <a:p>
          <a:endParaRPr lang="en-US"/>
        </a:p>
      </dgm:t>
    </dgm:pt>
    <dgm:pt modelId="{CD21FF3C-067A-4F90-B700-A9D84052B44D}" type="pres">
      <dgm:prSet presAssocID="{77EE6617-DDF0-471A-88A9-7110B88D492E}" presName="Name0" presStyleCnt="0">
        <dgm:presLayoutVars>
          <dgm:dir/>
          <dgm:animLvl val="lvl"/>
          <dgm:resizeHandles val="exact"/>
        </dgm:presLayoutVars>
      </dgm:prSet>
      <dgm:spPr/>
    </dgm:pt>
    <dgm:pt modelId="{FD2ED8E0-09E9-42FF-BB97-057B2D16E0C8}" type="pres">
      <dgm:prSet presAssocID="{4F48ABD9-2195-4A3B-9D41-37F42BA832A3}" presName="boxAndChildren" presStyleCnt="0"/>
      <dgm:spPr/>
    </dgm:pt>
    <dgm:pt modelId="{8FD3AE40-0264-45C9-95B3-BA21EA3BC352}" type="pres">
      <dgm:prSet presAssocID="{4F48ABD9-2195-4A3B-9D41-37F42BA832A3}" presName="parentTextBox" presStyleLbl="alignNode1" presStyleIdx="0" presStyleCnt="2"/>
      <dgm:spPr/>
    </dgm:pt>
    <dgm:pt modelId="{0BEF9181-C1E2-4DA7-9BD9-52A1F5E59ACD}" type="pres">
      <dgm:prSet presAssocID="{4F48ABD9-2195-4A3B-9D41-37F42BA832A3}" presName="descendantBox" presStyleLbl="bgAccFollowNode1" presStyleIdx="0" presStyleCnt="2"/>
      <dgm:spPr/>
    </dgm:pt>
    <dgm:pt modelId="{6C24DA0E-4580-4BE6-947F-EEE45FE586CA}" type="pres">
      <dgm:prSet presAssocID="{9722266B-3DB3-4DA3-BF8F-B8B5D93ECFAC}" presName="sp" presStyleCnt="0"/>
      <dgm:spPr/>
    </dgm:pt>
    <dgm:pt modelId="{FBF02334-2A13-41C8-A367-87E9126BD4A8}" type="pres">
      <dgm:prSet presAssocID="{32E80D53-8EB5-4387-A242-58F0FDF62FEB}" presName="arrowAndChildren" presStyleCnt="0"/>
      <dgm:spPr/>
    </dgm:pt>
    <dgm:pt modelId="{91319F1F-F1C4-479E-81E7-75843E71D702}" type="pres">
      <dgm:prSet presAssocID="{32E80D53-8EB5-4387-A242-58F0FDF62FEB}" presName="parentTextArrow" presStyleLbl="node1" presStyleIdx="0" presStyleCnt="0"/>
      <dgm:spPr/>
    </dgm:pt>
    <dgm:pt modelId="{6A7C6DCE-6B3A-4084-8264-D765352003CC}" type="pres">
      <dgm:prSet presAssocID="{32E80D53-8EB5-4387-A242-58F0FDF62FEB}" presName="arrow" presStyleLbl="alignNode1" presStyleIdx="1" presStyleCnt="2"/>
      <dgm:spPr/>
    </dgm:pt>
    <dgm:pt modelId="{7E583478-6E32-408C-9A0F-7C1E4FC7BF21}" type="pres">
      <dgm:prSet presAssocID="{32E80D53-8EB5-4387-A242-58F0FDF62FEB}" presName="descendantArrow" presStyleLbl="bgAccFollowNode1" presStyleIdx="1" presStyleCnt="2" custLinFactNeighborX="172"/>
      <dgm:spPr/>
    </dgm:pt>
  </dgm:ptLst>
  <dgm:cxnLst>
    <dgm:cxn modelId="{BCBE230D-1010-4C08-BFC2-655E347F277C}" type="presOf" srcId="{65033560-93FD-4F51-94D7-B04958B5D07B}" destId="{0BEF9181-C1E2-4DA7-9BD9-52A1F5E59ACD}" srcOrd="0" destOrd="0" presId="urn:microsoft.com/office/officeart/2016/7/layout/VerticalDownArrowProcess"/>
    <dgm:cxn modelId="{1C8E5211-B5D1-4FD0-B5D7-342C54D0180F}" srcId="{4F48ABD9-2195-4A3B-9D41-37F42BA832A3}" destId="{65033560-93FD-4F51-94D7-B04958B5D07B}" srcOrd="0" destOrd="0" parTransId="{ACBD4B3A-8CC0-4F8B-89DA-064B0B9819BC}" sibTransId="{ED5ECD92-C3A2-41B4-815B-ADCBD4701CEA}"/>
    <dgm:cxn modelId="{8B386525-C8AE-42E1-8561-002C777D5F81}" srcId="{77EE6617-DDF0-471A-88A9-7110B88D492E}" destId="{32E80D53-8EB5-4387-A242-58F0FDF62FEB}" srcOrd="0" destOrd="0" parTransId="{D92B225A-9A64-444A-9472-0DF12BE94DCA}" sibTransId="{9722266B-3DB3-4DA3-BF8F-B8B5D93ECFAC}"/>
    <dgm:cxn modelId="{48A31840-880E-4C0B-A8B3-22B2F4010C55}" type="presOf" srcId="{32E80D53-8EB5-4387-A242-58F0FDF62FEB}" destId="{6A7C6DCE-6B3A-4084-8264-D765352003CC}" srcOrd="1" destOrd="0" presId="urn:microsoft.com/office/officeart/2016/7/layout/VerticalDownArrowProcess"/>
    <dgm:cxn modelId="{58262C40-8558-49AB-BC6D-9A2573E72F86}" type="presOf" srcId="{77EE6617-DDF0-471A-88A9-7110B88D492E}" destId="{CD21FF3C-067A-4F90-B700-A9D84052B44D}" srcOrd="0" destOrd="0" presId="urn:microsoft.com/office/officeart/2016/7/layout/VerticalDownArrowProcess"/>
    <dgm:cxn modelId="{9F579A42-88ED-4328-836C-2417B80DEEA8}" srcId="{32E80D53-8EB5-4387-A242-58F0FDF62FEB}" destId="{0C4E58E8-5285-4928-A279-D9485A28AAF6}" srcOrd="0" destOrd="0" parTransId="{3EC7667F-C25B-4009-8EF3-30B07491831E}" sibTransId="{30090F7F-3A7D-4E80-976F-C1F4F7958E61}"/>
    <dgm:cxn modelId="{0A763255-3990-4502-A243-C5CCEC8F2FF7}" srcId="{77EE6617-DDF0-471A-88A9-7110B88D492E}" destId="{4F48ABD9-2195-4A3B-9D41-37F42BA832A3}" srcOrd="1" destOrd="0" parTransId="{EA47994A-4D5D-4427-9993-84E36FB2120E}" sibTransId="{1C34F2A1-FB76-414F-9CDF-9E735FBF8AB3}"/>
    <dgm:cxn modelId="{78899281-0E23-4168-8BA2-156F4FC3D820}" type="presOf" srcId="{32E80D53-8EB5-4387-A242-58F0FDF62FEB}" destId="{91319F1F-F1C4-479E-81E7-75843E71D702}" srcOrd="0" destOrd="0" presId="urn:microsoft.com/office/officeart/2016/7/layout/VerticalDownArrowProcess"/>
    <dgm:cxn modelId="{3BBA558A-D80F-46DF-87A0-D472C8E44064}" type="presOf" srcId="{0C4E58E8-5285-4928-A279-D9485A28AAF6}" destId="{7E583478-6E32-408C-9A0F-7C1E4FC7BF21}" srcOrd="0" destOrd="0" presId="urn:microsoft.com/office/officeart/2016/7/layout/VerticalDownArrowProcess"/>
    <dgm:cxn modelId="{653023AF-AD0A-4CF8-B8A1-6C0C691AF511}" type="presOf" srcId="{4F48ABD9-2195-4A3B-9D41-37F42BA832A3}" destId="{8FD3AE40-0264-45C9-95B3-BA21EA3BC352}" srcOrd="0" destOrd="0" presId="urn:microsoft.com/office/officeart/2016/7/layout/VerticalDownArrowProcess"/>
    <dgm:cxn modelId="{D8EDDDDF-2EB9-4CAE-A042-D27C5B2EBB1F}" type="presParOf" srcId="{CD21FF3C-067A-4F90-B700-A9D84052B44D}" destId="{FD2ED8E0-09E9-42FF-BB97-057B2D16E0C8}" srcOrd="0" destOrd="0" presId="urn:microsoft.com/office/officeart/2016/7/layout/VerticalDownArrowProcess"/>
    <dgm:cxn modelId="{583BF915-45D4-43D6-B8E8-C1DBE9AC8591}" type="presParOf" srcId="{FD2ED8E0-09E9-42FF-BB97-057B2D16E0C8}" destId="{8FD3AE40-0264-45C9-95B3-BA21EA3BC352}" srcOrd="0" destOrd="0" presId="urn:microsoft.com/office/officeart/2016/7/layout/VerticalDownArrowProcess"/>
    <dgm:cxn modelId="{2680B46F-BC68-4DA5-A813-404C5EE6F03E}" type="presParOf" srcId="{FD2ED8E0-09E9-42FF-BB97-057B2D16E0C8}" destId="{0BEF9181-C1E2-4DA7-9BD9-52A1F5E59ACD}" srcOrd="1" destOrd="0" presId="urn:microsoft.com/office/officeart/2016/7/layout/VerticalDownArrowProcess"/>
    <dgm:cxn modelId="{E91BFF3F-60F7-452F-87BC-46ED558C78DE}" type="presParOf" srcId="{CD21FF3C-067A-4F90-B700-A9D84052B44D}" destId="{6C24DA0E-4580-4BE6-947F-EEE45FE586CA}" srcOrd="1" destOrd="0" presId="urn:microsoft.com/office/officeart/2016/7/layout/VerticalDownArrowProcess"/>
    <dgm:cxn modelId="{206FF863-E58D-4932-AD58-8A53800F6407}" type="presParOf" srcId="{CD21FF3C-067A-4F90-B700-A9D84052B44D}" destId="{FBF02334-2A13-41C8-A367-87E9126BD4A8}" srcOrd="2" destOrd="0" presId="urn:microsoft.com/office/officeart/2016/7/layout/VerticalDownArrowProcess"/>
    <dgm:cxn modelId="{44CFDA60-868E-41EB-859D-A47B5D0AD252}" type="presParOf" srcId="{FBF02334-2A13-41C8-A367-87E9126BD4A8}" destId="{91319F1F-F1C4-479E-81E7-75843E71D702}" srcOrd="0" destOrd="0" presId="urn:microsoft.com/office/officeart/2016/7/layout/VerticalDownArrowProcess"/>
    <dgm:cxn modelId="{F45EE42C-5AC4-4B9F-8369-75251F094E1F}" type="presParOf" srcId="{FBF02334-2A13-41C8-A367-87E9126BD4A8}" destId="{6A7C6DCE-6B3A-4084-8264-D765352003CC}" srcOrd="1" destOrd="0" presId="urn:microsoft.com/office/officeart/2016/7/layout/VerticalDownArrowProcess"/>
    <dgm:cxn modelId="{A674F740-CF06-435F-8343-295D99B0274C}" type="presParOf" srcId="{FBF02334-2A13-41C8-A367-87E9126BD4A8}" destId="{7E583478-6E32-408C-9A0F-7C1E4FC7BF21}"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7EE6617-DDF0-471A-88A9-7110B88D492E}" type="doc">
      <dgm:prSet loTypeId="urn:microsoft.com/office/officeart/2016/7/layout/VerticalDownArrowProcess" loCatId="process" qsTypeId="urn:microsoft.com/office/officeart/2005/8/quickstyle/simple1" qsCatId="simple" csTypeId="urn:microsoft.com/office/officeart/2005/8/colors/accent0_3" csCatId="mainScheme" phldr="1"/>
      <dgm:spPr/>
      <dgm:t>
        <a:bodyPr/>
        <a:lstStyle/>
        <a:p>
          <a:endParaRPr lang="en-US"/>
        </a:p>
      </dgm:t>
    </dgm:pt>
    <dgm:pt modelId="{32E80D53-8EB5-4387-A242-58F0FDF62FEB}">
      <dgm:prSet/>
      <dgm:spPr/>
      <dgm:t>
        <a:bodyPr/>
        <a:lstStyle/>
        <a:p>
          <a:r>
            <a:rPr lang="en-US"/>
            <a:t>Function Call</a:t>
          </a:r>
        </a:p>
      </dgm:t>
    </dgm:pt>
    <dgm:pt modelId="{D92B225A-9A64-444A-9472-0DF12BE94DCA}" type="parTrans" cxnId="{8B386525-C8AE-42E1-8561-002C777D5F81}">
      <dgm:prSet/>
      <dgm:spPr/>
      <dgm:t>
        <a:bodyPr/>
        <a:lstStyle/>
        <a:p>
          <a:endParaRPr lang="en-US"/>
        </a:p>
      </dgm:t>
    </dgm:pt>
    <dgm:pt modelId="{9722266B-3DB3-4DA3-BF8F-B8B5D93ECFAC}" type="sibTrans" cxnId="{8B386525-C8AE-42E1-8561-002C777D5F81}">
      <dgm:prSet/>
      <dgm:spPr/>
      <dgm:t>
        <a:bodyPr/>
        <a:lstStyle/>
        <a:p>
          <a:endParaRPr lang="en-US"/>
        </a:p>
      </dgm:t>
    </dgm:pt>
    <dgm:pt modelId="{0C4E58E8-5285-4928-A279-D9485A28AAF6}">
      <dgm:prSet/>
      <dgm:spPr/>
      <dgm:t>
        <a:bodyPr/>
        <a:lstStyle/>
        <a:p>
          <a:pPr rtl="0"/>
          <a:r>
            <a:rPr lang="en-US" b="1"/>
            <a:t>Sampling(</a:t>
          </a:r>
          <a:r>
            <a:rPr lang="en-US" b="1" err="1"/>
            <a:t>input_dataframe,task_type,input_appname</a:t>
          </a:r>
          <a:r>
            <a:rPr lang="en-US" b="1"/>
            <a:t>)</a:t>
          </a:r>
          <a:endParaRPr lang="en-US" b="1">
            <a:latin typeface="Calibri Light"/>
            <a:cs typeface="Calibri Light"/>
          </a:endParaRPr>
        </a:p>
      </dgm:t>
    </dgm:pt>
    <dgm:pt modelId="{3EC7667F-C25B-4009-8EF3-30B07491831E}" type="parTrans" cxnId="{9F579A42-88ED-4328-836C-2417B80DEEA8}">
      <dgm:prSet/>
      <dgm:spPr/>
      <dgm:t>
        <a:bodyPr/>
        <a:lstStyle/>
        <a:p>
          <a:endParaRPr lang="en-US"/>
        </a:p>
      </dgm:t>
    </dgm:pt>
    <dgm:pt modelId="{30090F7F-3A7D-4E80-976F-C1F4F7958E61}" type="sibTrans" cxnId="{9F579A42-88ED-4328-836C-2417B80DEEA8}">
      <dgm:prSet/>
      <dgm:spPr/>
      <dgm:t>
        <a:bodyPr/>
        <a:lstStyle/>
        <a:p>
          <a:endParaRPr lang="en-US"/>
        </a:p>
      </dgm:t>
    </dgm:pt>
    <dgm:pt modelId="{2ABCCF57-815F-4287-B030-19B546F7D7C0}">
      <dgm:prSet/>
      <dgm:spPr/>
      <dgm:t>
        <a:bodyPr/>
        <a:lstStyle/>
        <a:p>
          <a:r>
            <a:rPr lang="en-US"/>
            <a:t>Sampling techniques</a:t>
          </a:r>
        </a:p>
      </dgm:t>
    </dgm:pt>
    <dgm:pt modelId="{1FFDEBF4-50B8-4E0C-96AD-90B0534C2E42}" type="parTrans" cxnId="{9139AB06-8F96-4B1E-B60C-7AF382EFC92D}">
      <dgm:prSet/>
      <dgm:spPr/>
      <dgm:t>
        <a:bodyPr/>
        <a:lstStyle/>
        <a:p>
          <a:endParaRPr lang="en-US"/>
        </a:p>
      </dgm:t>
    </dgm:pt>
    <dgm:pt modelId="{12C7C5AF-E3A7-4D44-8A94-FB3E2D87150A}" type="sibTrans" cxnId="{9139AB06-8F96-4B1E-B60C-7AF382EFC92D}">
      <dgm:prSet/>
      <dgm:spPr/>
      <dgm:t>
        <a:bodyPr/>
        <a:lstStyle/>
        <a:p>
          <a:endParaRPr lang="en-US"/>
        </a:p>
      </dgm:t>
    </dgm:pt>
    <dgm:pt modelId="{0DCDD257-8494-4EF9-BF91-D0CE2479DEAD}">
      <dgm:prSet/>
      <dgm:spPr/>
      <dgm:t>
        <a:bodyPr/>
        <a:lstStyle/>
        <a:p>
          <a:r>
            <a:rPr lang="en-US"/>
            <a:t>Stratified Sampling/ Random Sampling/ Systematic Sampling</a:t>
          </a:r>
        </a:p>
      </dgm:t>
    </dgm:pt>
    <dgm:pt modelId="{2FEDC242-7FFB-42AE-92A0-48BEAB82CC58}" type="parTrans" cxnId="{989CEA36-327A-46B8-924A-7A6B883E972F}">
      <dgm:prSet/>
      <dgm:spPr/>
      <dgm:t>
        <a:bodyPr/>
        <a:lstStyle/>
        <a:p>
          <a:endParaRPr lang="en-US"/>
        </a:p>
      </dgm:t>
    </dgm:pt>
    <dgm:pt modelId="{7D463407-F6CA-4280-ABA7-EF85AA7A488C}" type="sibTrans" cxnId="{989CEA36-327A-46B8-924A-7A6B883E972F}">
      <dgm:prSet/>
      <dgm:spPr/>
      <dgm:t>
        <a:bodyPr/>
        <a:lstStyle/>
        <a:p>
          <a:endParaRPr lang="en-US"/>
        </a:p>
      </dgm:t>
    </dgm:pt>
    <dgm:pt modelId="{2098C564-4816-4D3E-9256-B34E5809193F}">
      <dgm:prSet/>
      <dgm:spPr/>
      <dgm:t>
        <a:bodyPr/>
        <a:lstStyle/>
        <a:p>
          <a:r>
            <a:rPr lang="en-US"/>
            <a:t>Sampling accuracy</a:t>
          </a:r>
        </a:p>
      </dgm:t>
    </dgm:pt>
    <dgm:pt modelId="{B33EEF72-D38F-4F93-B70C-7D906D67697E}" type="parTrans" cxnId="{61F2F98A-42E6-4D62-8072-6EA3D1B237B5}">
      <dgm:prSet/>
      <dgm:spPr/>
      <dgm:t>
        <a:bodyPr/>
        <a:lstStyle/>
        <a:p>
          <a:endParaRPr lang="en-US"/>
        </a:p>
      </dgm:t>
    </dgm:pt>
    <dgm:pt modelId="{D2C5F22A-8DE4-4B6F-9020-7BAB5133A4E1}" type="sibTrans" cxnId="{61F2F98A-42E6-4D62-8072-6EA3D1B237B5}">
      <dgm:prSet/>
      <dgm:spPr/>
      <dgm:t>
        <a:bodyPr/>
        <a:lstStyle/>
        <a:p>
          <a:endParaRPr lang="en-US"/>
        </a:p>
      </dgm:t>
    </dgm:pt>
    <dgm:pt modelId="{6A315C79-B485-45A2-88C7-41B3789DDB08}">
      <dgm:prSet/>
      <dgm:spPr/>
      <dgm:t>
        <a:bodyPr/>
        <a:lstStyle/>
        <a:p>
          <a:r>
            <a:rPr lang="en-US"/>
            <a:t>Using a Null Hypothesis for each column, calculate the p-value using Kolmogorov-Smirnov test (For Continuous columns) and Pearson's Chi-square test (for categorical columns). If the p-values are &gt;=0.05 for more than a threshold number of columns (50% used here), The subsample created is accepted.</a:t>
          </a:r>
        </a:p>
      </dgm:t>
    </dgm:pt>
    <dgm:pt modelId="{B5DD6FCE-E2E8-452D-BAA7-2E7149695F44}" type="parTrans" cxnId="{7CBC84A7-66BB-4735-A078-538223013899}">
      <dgm:prSet/>
      <dgm:spPr/>
      <dgm:t>
        <a:bodyPr/>
        <a:lstStyle/>
        <a:p>
          <a:endParaRPr lang="en-US"/>
        </a:p>
      </dgm:t>
    </dgm:pt>
    <dgm:pt modelId="{B1554FE5-86E5-4ACD-B388-93CEC7C186F9}" type="sibTrans" cxnId="{7CBC84A7-66BB-4735-A078-538223013899}">
      <dgm:prSet/>
      <dgm:spPr/>
      <dgm:t>
        <a:bodyPr/>
        <a:lstStyle/>
        <a:p>
          <a:endParaRPr lang="en-US"/>
        </a:p>
      </dgm:t>
    </dgm:pt>
    <dgm:pt modelId="{4F48ABD9-2195-4A3B-9D41-37F42BA832A3}">
      <dgm:prSet/>
      <dgm:spPr/>
      <dgm:t>
        <a:bodyPr/>
        <a:lstStyle/>
        <a:p>
          <a:r>
            <a:rPr lang="en-US"/>
            <a:t>Return best Sample</a:t>
          </a:r>
        </a:p>
      </dgm:t>
    </dgm:pt>
    <dgm:pt modelId="{EA47994A-4D5D-4427-9993-84E36FB2120E}" type="parTrans" cxnId="{0A763255-3990-4502-A243-C5CCEC8F2FF7}">
      <dgm:prSet/>
      <dgm:spPr/>
      <dgm:t>
        <a:bodyPr/>
        <a:lstStyle/>
        <a:p>
          <a:endParaRPr lang="en-US"/>
        </a:p>
      </dgm:t>
    </dgm:pt>
    <dgm:pt modelId="{1C34F2A1-FB76-414F-9CDF-9E735FBF8AB3}" type="sibTrans" cxnId="{0A763255-3990-4502-A243-C5CCEC8F2FF7}">
      <dgm:prSet/>
      <dgm:spPr/>
      <dgm:t>
        <a:bodyPr/>
        <a:lstStyle/>
        <a:p>
          <a:endParaRPr lang="en-US"/>
        </a:p>
      </dgm:t>
    </dgm:pt>
    <dgm:pt modelId="{65033560-93FD-4F51-94D7-B04958B5D07B}">
      <dgm:prSet/>
      <dgm:spPr/>
      <dgm:t>
        <a:bodyPr/>
        <a:lstStyle/>
        <a:p>
          <a:r>
            <a:rPr lang="en-US"/>
            <a:t>Return the best Sample data to pass into the next step i.e. </a:t>
          </a:r>
          <a:r>
            <a:rPr lang="en-US" err="1"/>
            <a:t>AutoCleanser</a:t>
          </a:r>
          <a:r>
            <a:rPr lang="en-US"/>
            <a:t>. The best sample is the one with highest p-value as it is a measure of statistical similarity between two datasets.</a:t>
          </a:r>
        </a:p>
      </dgm:t>
    </dgm:pt>
    <dgm:pt modelId="{ACBD4B3A-8CC0-4F8B-89DA-064B0B9819BC}" type="parTrans" cxnId="{1C8E5211-B5D1-4FD0-B5D7-342C54D0180F}">
      <dgm:prSet/>
      <dgm:spPr/>
      <dgm:t>
        <a:bodyPr/>
        <a:lstStyle/>
        <a:p>
          <a:endParaRPr lang="en-US"/>
        </a:p>
      </dgm:t>
    </dgm:pt>
    <dgm:pt modelId="{ED5ECD92-C3A2-41B4-815B-ADCBD4701CEA}" type="sibTrans" cxnId="{1C8E5211-B5D1-4FD0-B5D7-342C54D0180F}">
      <dgm:prSet/>
      <dgm:spPr/>
      <dgm:t>
        <a:bodyPr/>
        <a:lstStyle/>
        <a:p>
          <a:endParaRPr lang="en-US"/>
        </a:p>
      </dgm:t>
    </dgm:pt>
    <dgm:pt modelId="{CD21FF3C-067A-4F90-B700-A9D84052B44D}" type="pres">
      <dgm:prSet presAssocID="{77EE6617-DDF0-471A-88A9-7110B88D492E}" presName="Name0" presStyleCnt="0">
        <dgm:presLayoutVars>
          <dgm:dir/>
          <dgm:animLvl val="lvl"/>
          <dgm:resizeHandles val="exact"/>
        </dgm:presLayoutVars>
      </dgm:prSet>
      <dgm:spPr/>
    </dgm:pt>
    <dgm:pt modelId="{FD2ED8E0-09E9-42FF-BB97-057B2D16E0C8}" type="pres">
      <dgm:prSet presAssocID="{4F48ABD9-2195-4A3B-9D41-37F42BA832A3}" presName="boxAndChildren" presStyleCnt="0"/>
      <dgm:spPr/>
    </dgm:pt>
    <dgm:pt modelId="{8FD3AE40-0264-45C9-95B3-BA21EA3BC352}" type="pres">
      <dgm:prSet presAssocID="{4F48ABD9-2195-4A3B-9D41-37F42BA832A3}" presName="parentTextBox" presStyleLbl="alignNode1" presStyleIdx="0" presStyleCnt="4"/>
      <dgm:spPr/>
    </dgm:pt>
    <dgm:pt modelId="{0BEF9181-C1E2-4DA7-9BD9-52A1F5E59ACD}" type="pres">
      <dgm:prSet presAssocID="{4F48ABD9-2195-4A3B-9D41-37F42BA832A3}" presName="descendantBox" presStyleLbl="bgAccFollowNode1" presStyleIdx="0" presStyleCnt="4"/>
      <dgm:spPr/>
    </dgm:pt>
    <dgm:pt modelId="{D705716F-064B-43EA-9AF0-9D88E6D0D207}" type="pres">
      <dgm:prSet presAssocID="{D2C5F22A-8DE4-4B6F-9020-7BAB5133A4E1}" presName="sp" presStyleCnt="0"/>
      <dgm:spPr/>
    </dgm:pt>
    <dgm:pt modelId="{5931801A-142D-4056-B27B-BD6760DAB26A}" type="pres">
      <dgm:prSet presAssocID="{2098C564-4816-4D3E-9256-B34E5809193F}" presName="arrowAndChildren" presStyleCnt="0"/>
      <dgm:spPr/>
    </dgm:pt>
    <dgm:pt modelId="{F26595BC-3D11-45C7-95C1-D0F05BE6400C}" type="pres">
      <dgm:prSet presAssocID="{2098C564-4816-4D3E-9256-B34E5809193F}" presName="parentTextArrow" presStyleLbl="node1" presStyleIdx="0" presStyleCnt="0"/>
      <dgm:spPr/>
    </dgm:pt>
    <dgm:pt modelId="{C07F32AA-8066-424C-8E2F-D9FA4C424BE5}" type="pres">
      <dgm:prSet presAssocID="{2098C564-4816-4D3E-9256-B34E5809193F}" presName="arrow" presStyleLbl="alignNode1" presStyleIdx="1" presStyleCnt="4"/>
      <dgm:spPr/>
    </dgm:pt>
    <dgm:pt modelId="{5527D53E-166B-4D50-B3F1-56D4FAB25E52}" type="pres">
      <dgm:prSet presAssocID="{2098C564-4816-4D3E-9256-B34E5809193F}" presName="descendantArrow" presStyleLbl="bgAccFollowNode1" presStyleIdx="1" presStyleCnt="4" custLinFactNeighborX="0"/>
      <dgm:spPr/>
    </dgm:pt>
    <dgm:pt modelId="{B702BB64-F191-42D0-9C5E-0FCAC9542E1C}" type="pres">
      <dgm:prSet presAssocID="{12C7C5AF-E3A7-4D44-8A94-FB3E2D87150A}" presName="sp" presStyleCnt="0"/>
      <dgm:spPr/>
    </dgm:pt>
    <dgm:pt modelId="{8A65B426-F799-47CE-AD41-5ABC056B8951}" type="pres">
      <dgm:prSet presAssocID="{2ABCCF57-815F-4287-B030-19B546F7D7C0}" presName="arrowAndChildren" presStyleCnt="0"/>
      <dgm:spPr/>
    </dgm:pt>
    <dgm:pt modelId="{E78B8A0B-2112-43F9-B654-878646559ED4}" type="pres">
      <dgm:prSet presAssocID="{2ABCCF57-815F-4287-B030-19B546F7D7C0}" presName="parentTextArrow" presStyleLbl="node1" presStyleIdx="0" presStyleCnt="0"/>
      <dgm:spPr/>
    </dgm:pt>
    <dgm:pt modelId="{4E0096A5-0D8F-43F5-AB11-A206CD08F455}" type="pres">
      <dgm:prSet presAssocID="{2ABCCF57-815F-4287-B030-19B546F7D7C0}" presName="arrow" presStyleLbl="alignNode1" presStyleIdx="2" presStyleCnt="4"/>
      <dgm:spPr/>
    </dgm:pt>
    <dgm:pt modelId="{CC0267EA-8A94-4334-99F2-D710A0FD1D14}" type="pres">
      <dgm:prSet presAssocID="{2ABCCF57-815F-4287-B030-19B546F7D7C0}" presName="descendantArrow" presStyleLbl="bgAccFollowNode1" presStyleIdx="2" presStyleCnt="4"/>
      <dgm:spPr/>
    </dgm:pt>
    <dgm:pt modelId="{6C24DA0E-4580-4BE6-947F-EEE45FE586CA}" type="pres">
      <dgm:prSet presAssocID="{9722266B-3DB3-4DA3-BF8F-B8B5D93ECFAC}" presName="sp" presStyleCnt="0"/>
      <dgm:spPr/>
    </dgm:pt>
    <dgm:pt modelId="{FBF02334-2A13-41C8-A367-87E9126BD4A8}" type="pres">
      <dgm:prSet presAssocID="{32E80D53-8EB5-4387-A242-58F0FDF62FEB}" presName="arrowAndChildren" presStyleCnt="0"/>
      <dgm:spPr/>
    </dgm:pt>
    <dgm:pt modelId="{91319F1F-F1C4-479E-81E7-75843E71D702}" type="pres">
      <dgm:prSet presAssocID="{32E80D53-8EB5-4387-A242-58F0FDF62FEB}" presName="parentTextArrow" presStyleLbl="node1" presStyleIdx="0" presStyleCnt="0"/>
      <dgm:spPr/>
    </dgm:pt>
    <dgm:pt modelId="{6A7C6DCE-6B3A-4084-8264-D765352003CC}" type="pres">
      <dgm:prSet presAssocID="{32E80D53-8EB5-4387-A242-58F0FDF62FEB}" presName="arrow" presStyleLbl="alignNode1" presStyleIdx="3" presStyleCnt="4"/>
      <dgm:spPr/>
    </dgm:pt>
    <dgm:pt modelId="{7E583478-6E32-408C-9A0F-7C1E4FC7BF21}" type="pres">
      <dgm:prSet presAssocID="{32E80D53-8EB5-4387-A242-58F0FDF62FEB}" presName="descendantArrow" presStyleLbl="bgAccFollowNode1" presStyleIdx="3" presStyleCnt="4" custLinFactNeighborX="172"/>
      <dgm:spPr/>
    </dgm:pt>
  </dgm:ptLst>
  <dgm:cxnLst>
    <dgm:cxn modelId="{9139AB06-8F96-4B1E-B60C-7AF382EFC92D}" srcId="{77EE6617-DDF0-471A-88A9-7110B88D492E}" destId="{2ABCCF57-815F-4287-B030-19B546F7D7C0}" srcOrd="1" destOrd="0" parTransId="{1FFDEBF4-50B8-4E0C-96AD-90B0534C2E42}" sibTransId="{12C7C5AF-E3A7-4D44-8A94-FB3E2D87150A}"/>
    <dgm:cxn modelId="{959FCA09-3DE2-4A66-8A7C-233764146C2F}" type="presOf" srcId="{2098C564-4816-4D3E-9256-B34E5809193F}" destId="{C07F32AA-8066-424C-8E2F-D9FA4C424BE5}" srcOrd="1" destOrd="0" presId="urn:microsoft.com/office/officeart/2016/7/layout/VerticalDownArrowProcess"/>
    <dgm:cxn modelId="{BCBE230D-1010-4C08-BFC2-655E347F277C}" type="presOf" srcId="{65033560-93FD-4F51-94D7-B04958B5D07B}" destId="{0BEF9181-C1E2-4DA7-9BD9-52A1F5E59ACD}" srcOrd="0" destOrd="0" presId="urn:microsoft.com/office/officeart/2016/7/layout/VerticalDownArrowProcess"/>
    <dgm:cxn modelId="{1C8E5211-B5D1-4FD0-B5D7-342C54D0180F}" srcId="{4F48ABD9-2195-4A3B-9D41-37F42BA832A3}" destId="{65033560-93FD-4F51-94D7-B04958B5D07B}" srcOrd="0" destOrd="0" parTransId="{ACBD4B3A-8CC0-4F8B-89DA-064B0B9819BC}" sibTransId="{ED5ECD92-C3A2-41B4-815B-ADCBD4701CEA}"/>
    <dgm:cxn modelId="{8B386525-C8AE-42E1-8561-002C777D5F81}" srcId="{77EE6617-DDF0-471A-88A9-7110B88D492E}" destId="{32E80D53-8EB5-4387-A242-58F0FDF62FEB}" srcOrd="0" destOrd="0" parTransId="{D92B225A-9A64-444A-9472-0DF12BE94DCA}" sibTransId="{9722266B-3DB3-4DA3-BF8F-B8B5D93ECFAC}"/>
    <dgm:cxn modelId="{9722572E-FA88-428E-BAA0-92C93E59F630}" type="presOf" srcId="{2ABCCF57-815F-4287-B030-19B546F7D7C0}" destId="{E78B8A0B-2112-43F9-B654-878646559ED4}" srcOrd="0" destOrd="0" presId="urn:microsoft.com/office/officeart/2016/7/layout/VerticalDownArrowProcess"/>
    <dgm:cxn modelId="{989CEA36-327A-46B8-924A-7A6B883E972F}" srcId="{2ABCCF57-815F-4287-B030-19B546F7D7C0}" destId="{0DCDD257-8494-4EF9-BF91-D0CE2479DEAD}" srcOrd="0" destOrd="0" parTransId="{2FEDC242-7FFB-42AE-92A0-48BEAB82CC58}" sibTransId="{7D463407-F6CA-4280-ABA7-EF85AA7A488C}"/>
    <dgm:cxn modelId="{48A31840-880E-4C0B-A8B3-22B2F4010C55}" type="presOf" srcId="{32E80D53-8EB5-4387-A242-58F0FDF62FEB}" destId="{6A7C6DCE-6B3A-4084-8264-D765352003CC}" srcOrd="1" destOrd="0" presId="urn:microsoft.com/office/officeart/2016/7/layout/VerticalDownArrowProcess"/>
    <dgm:cxn modelId="{58262C40-8558-49AB-BC6D-9A2573E72F86}" type="presOf" srcId="{77EE6617-DDF0-471A-88A9-7110B88D492E}" destId="{CD21FF3C-067A-4F90-B700-A9D84052B44D}" srcOrd="0" destOrd="0" presId="urn:microsoft.com/office/officeart/2016/7/layout/VerticalDownArrowProcess"/>
    <dgm:cxn modelId="{9F579A42-88ED-4328-836C-2417B80DEEA8}" srcId="{32E80D53-8EB5-4387-A242-58F0FDF62FEB}" destId="{0C4E58E8-5285-4928-A279-D9485A28AAF6}" srcOrd="0" destOrd="0" parTransId="{3EC7667F-C25B-4009-8EF3-30B07491831E}" sibTransId="{30090F7F-3A7D-4E80-976F-C1F4F7958E61}"/>
    <dgm:cxn modelId="{E12B1B6B-D73D-4FE1-BD35-543FBECD6F42}" type="presOf" srcId="{6A315C79-B485-45A2-88C7-41B3789DDB08}" destId="{5527D53E-166B-4D50-B3F1-56D4FAB25E52}" srcOrd="0" destOrd="0" presId="urn:microsoft.com/office/officeart/2016/7/layout/VerticalDownArrowProcess"/>
    <dgm:cxn modelId="{0A763255-3990-4502-A243-C5CCEC8F2FF7}" srcId="{77EE6617-DDF0-471A-88A9-7110B88D492E}" destId="{4F48ABD9-2195-4A3B-9D41-37F42BA832A3}" srcOrd="3" destOrd="0" parTransId="{EA47994A-4D5D-4427-9993-84E36FB2120E}" sibTransId="{1C34F2A1-FB76-414F-9CDF-9E735FBF8AB3}"/>
    <dgm:cxn modelId="{78899281-0E23-4168-8BA2-156F4FC3D820}" type="presOf" srcId="{32E80D53-8EB5-4387-A242-58F0FDF62FEB}" destId="{91319F1F-F1C4-479E-81E7-75843E71D702}" srcOrd="0" destOrd="0" presId="urn:microsoft.com/office/officeart/2016/7/layout/VerticalDownArrowProcess"/>
    <dgm:cxn modelId="{3BBA558A-D80F-46DF-87A0-D472C8E44064}" type="presOf" srcId="{0C4E58E8-5285-4928-A279-D9485A28AAF6}" destId="{7E583478-6E32-408C-9A0F-7C1E4FC7BF21}" srcOrd="0" destOrd="0" presId="urn:microsoft.com/office/officeart/2016/7/layout/VerticalDownArrowProcess"/>
    <dgm:cxn modelId="{61F2F98A-42E6-4D62-8072-6EA3D1B237B5}" srcId="{77EE6617-DDF0-471A-88A9-7110B88D492E}" destId="{2098C564-4816-4D3E-9256-B34E5809193F}" srcOrd="2" destOrd="0" parTransId="{B33EEF72-D38F-4F93-B70C-7D906D67697E}" sibTransId="{D2C5F22A-8DE4-4B6F-9020-7BAB5133A4E1}"/>
    <dgm:cxn modelId="{2A570DA3-127A-484F-9443-E221D75E413C}" type="presOf" srcId="{2ABCCF57-815F-4287-B030-19B546F7D7C0}" destId="{4E0096A5-0D8F-43F5-AB11-A206CD08F455}" srcOrd="1" destOrd="0" presId="urn:microsoft.com/office/officeart/2016/7/layout/VerticalDownArrowProcess"/>
    <dgm:cxn modelId="{7CBC84A7-66BB-4735-A078-538223013899}" srcId="{2098C564-4816-4D3E-9256-B34E5809193F}" destId="{6A315C79-B485-45A2-88C7-41B3789DDB08}" srcOrd="0" destOrd="0" parTransId="{B5DD6FCE-E2E8-452D-BAA7-2E7149695F44}" sibTransId="{B1554FE5-86E5-4ACD-B388-93CEC7C186F9}"/>
    <dgm:cxn modelId="{653023AF-AD0A-4CF8-B8A1-6C0C691AF511}" type="presOf" srcId="{4F48ABD9-2195-4A3B-9D41-37F42BA832A3}" destId="{8FD3AE40-0264-45C9-95B3-BA21EA3BC352}" srcOrd="0" destOrd="0" presId="urn:microsoft.com/office/officeart/2016/7/layout/VerticalDownArrowProcess"/>
    <dgm:cxn modelId="{2589E6BA-4821-4B5C-8C2D-56C41BD6D1E7}" type="presOf" srcId="{2098C564-4816-4D3E-9256-B34E5809193F}" destId="{F26595BC-3D11-45C7-95C1-D0F05BE6400C}" srcOrd="0" destOrd="0" presId="urn:microsoft.com/office/officeart/2016/7/layout/VerticalDownArrowProcess"/>
    <dgm:cxn modelId="{04D055CC-B8D1-416C-B4A2-B4E6AEB31600}" type="presOf" srcId="{0DCDD257-8494-4EF9-BF91-D0CE2479DEAD}" destId="{CC0267EA-8A94-4334-99F2-D710A0FD1D14}" srcOrd="0" destOrd="0" presId="urn:microsoft.com/office/officeart/2016/7/layout/VerticalDownArrowProcess"/>
    <dgm:cxn modelId="{D8EDDDDF-2EB9-4CAE-A042-D27C5B2EBB1F}" type="presParOf" srcId="{CD21FF3C-067A-4F90-B700-A9D84052B44D}" destId="{FD2ED8E0-09E9-42FF-BB97-057B2D16E0C8}" srcOrd="0" destOrd="0" presId="urn:microsoft.com/office/officeart/2016/7/layout/VerticalDownArrowProcess"/>
    <dgm:cxn modelId="{583BF915-45D4-43D6-B8E8-C1DBE9AC8591}" type="presParOf" srcId="{FD2ED8E0-09E9-42FF-BB97-057B2D16E0C8}" destId="{8FD3AE40-0264-45C9-95B3-BA21EA3BC352}" srcOrd="0" destOrd="0" presId="urn:microsoft.com/office/officeart/2016/7/layout/VerticalDownArrowProcess"/>
    <dgm:cxn modelId="{2680B46F-BC68-4DA5-A813-404C5EE6F03E}" type="presParOf" srcId="{FD2ED8E0-09E9-42FF-BB97-057B2D16E0C8}" destId="{0BEF9181-C1E2-4DA7-9BD9-52A1F5E59ACD}" srcOrd="1" destOrd="0" presId="urn:microsoft.com/office/officeart/2016/7/layout/VerticalDownArrowProcess"/>
    <dgm:cxn modelId="{D90B53AB-A87A-4D47-A6C4-E28F5205AC55}" type="presParOf" srcId="{CD21FF3C-067A-4F90-B700-A9D84052B44D}" destId="{D705716F-064B-43EA-9AF0-9D88E6D0D207}" srcOrd="1" destOrd="0" presId="urn:microsoft.com/office/officeart/2016/7/layout/VerticalDownArrowProcess"/>
    <dgm:cxn modelId="{63FE9D8A-1E9D-4F16-853D-CDEEE97B10A2}" type="presParOf" srcId="{CD21FF3C-067A-4F90-B700-A9D84052B44D}" destId="{5931801A-142D-4056-B27B-BD6760DAB26A}" srcOrd="2" destOrd="0" presId="urn:microsoft.com/office/officeart/2016/7/layout/VerticalDownArrowProcess"/>
    <dgm:cxn modelId="{720E6CB3-F205-42F1-9BB1-1C84D3DDA0C1}" type="presParOf" srcId="{5931801A-142D-4056-B27B-BD6760DAB26A}" destId="{F26595BC-3D11-45C7-95C1-D0F05BE6400C}" srcOrd="0" destOrd="0" presId="urn:microsoft.com/office/officeart/2016/7/layout/VerticalDownArrowProcess"/>
    <dgm:cxn modelId="{189427E4-4FE8-4203-AF8E-4565BE7A9F96}" type="presParOf" srcId="{5931801A-142D-4056-B27B-BD6760DAB26A}" destId="{C07F32AA-8066-424C-8E2F-D9FA4C424BE5}" srcOrd="1" destOrd="0" presId="urn:microsoft.com/office/officeart/2016/7/layout/VerticalDownArrowProcess"/>
    <dgm:cxn modelId="{DBA19DB2-0A1D-448D-B327-3E8D9717D15D}" type="presParOf" srcId="{5931801A-142D-4056-B27B-BD6760DAB26A}" destId="{5527D53E-166B-4D50-B3F1-56D4FAB25E52}" srcOrd="2" destOrd="0" presId="urn:microsoft.com/office/officeart/2016/7/layout/VerticalDownArrowProcess"/>
    <dgm:cxn modelId="{EC3411E5-0FA9-456B-8D76-1DAE8B865A7D}" type="presParOf" srcId="{CD21FF3C-067A-4F90-B700-A9D84052B44D}" destId="{B702BB64-F191-42D0-9C5E-0FCAC9542E1C}" srcOrd="3" destOrd="0" presId="urn:microsoft.com/office/officeart/2016/7/layout/VerticalDownArrowProcess"/>
    <dgm:cxn modelId="{3E0A1101-2DD9-461B-9D84-61981B97ED41}" type="presParOf" srcId="{CD21FF3C-067A-4F90-B700-A9D84052B44D}" destId="{8A65B426-F799-47CE-AD41-5ABC056B8951}" srcOrd="4" destOrd="0" presId="urn:microsoft.com/office/officeart/2016/7/layout/VerticalDownArrowProcess"/>
    <dgm:cxn modelId="{C5CEBC84-1F60-471A-A8B1-9196586F5D09}" type="presParOf" srcId="{8A65B426-F799-47CE-AD41-5ABC056B8951}" destId="{E78B8A0B-2112-43F9-B654-878646559ED4}" srcOrd="0" destOrd="0" presId="urn:microsoft.com/office/officeart/2016/7/layout/VerticalDownArrowProcess"/>
    <dgm:cxn modelId="{52B00DCE-F6B6-46AD-BF25-FCC1351F79BE}" type="presParOf" srcId="{8A65B426-F799-47CE-AD41-5ABC056B8951}" destId="{4E0096A5-0D8F-43F5-AB11-A206CD08F455}" srcOrd="1" destOrd="0" presId="urn:microsoft.com/office/officeart/2016/7/layout/VerticalDownArrowProcess"/>
    <dgm:cxn modelId="{16CB342A-835E-4970-BBD1-54BFFB305AB5}" type="presParOf" srcId="{8A65B426-F799-47CE-AD41-5ABC056B8951}" destId="{CC0267EA-8A94-4334-99F2-D710A0FD1D14}" srcOrd="2" destOrd="0" presId="urn:microsoft.com/office/officeart/2016/7/layout/VerticalDownArrowProcess"/>
    <dgm:cxn modelId="{E91BFF3F-60F7-452F-87BC-46ED558C78DE}" type="presParOf" srcId="{CD21FF3C-067A-4F90-B700-A9D84052B44D}" destId="{6C24DA0E-4580-4BE6-947F-EEE45FE586CA}" srcOrd="5" destOrd="0" presId="urn:microsoft.com/office/officeart/2016/7/layout/VerticalDownArrowProcess"/>
    <dgm:cxn modelId="{206FF863-E58D-4932-AD58-8A53800F6407}" type="presParOf" srcId="{CD21FF3C-067A-4F90-B700-A9D84052B44D}" destId="{FBF02334-2A13-41C8-A367-87E9126BD4A8}" srcOrd="6" destOrd="0" presId="urn:microsoft.com/office/officeart/2016/7/layout/VerticalDownArrowProcess"/>
    <dgm:cxn modelId="{44CFDA60-868E-41EB-859D-A47B5D0AD252}" type="presParOf" srcId="{FBF02334-2A13-41C8-A367-87E9126BD4A8}" destId="{91319F1F-F1C4-479E-81E7-75843E71D702}" srcOrd="0" destOrd="0" presId="urn:microsoft.com/office/officeart/2016/7/layout/VerticalDownArrowProcess"/>
    <dgm:cxn modelId="{F45EE42C-5AC4-4B9F-8369-75251F094E1F}" type="presParOf" srcId="{FBF02334-2A13-41C8-A367-87E9126BD4A8}" destId="{6A7C6DCE-6B3A-4084-8264-D765352003CC}" srcOrd="1" destOrd="0" presId="urn:microsoft.com/office/officeart/2016/7/layout/VerticalDownArrowProcess"/>
    <dgm:cxn modelId="{A674F740-CF06-435F-8343-295D99B0274C}" type="presParOf" srcId="{FBF02334-2A13-41C8-A367-87E9126BD4A8}" destId="{7E583478-6E32-408C-9A0F-7C1E4FC7BF21}"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7EE6617-DDF0-471A-88A9-7110B88D492E}" type="doc">
      <dgm:prSet loTypeId="urn:microsoft.com/office/officeart/2016/7/layout/VerticalDownArrowProcess" loCatId="process" qsTypeId="urn:microsoft.com/office/officeart/2005/8/quickstyle/simple1" qsCatId="simple" csTypeId="urn:microsoft.com/office/officeart/2005/8/colors/accent0_3" csCatId="mainScheme" phldr="1"/>
      <dgm:spPr/>
      <dgm:t>
        <a:bodyPr/>
        <a:lstStyle/>
        <a:p>
          <a:endParaRPr lang="en-US"/>
        </a:p>
      </dgm:t>
    </dgm:pt>
    <dgm:pt modelId="{32E80D53-8EB5-4387-A242-58F0FDF62FEB}">
      <dgm:prSet/>
      <dgm:spPr/>
      <dgm:t>
        <a:bodyPr/>
        <a:lstStyle/>
        <a:p>
          <a:r>
            <a:rPr lang="en-US"/>
            <a:t>Function Call</a:t>
          </a:r>
        </a:p>
      </dgm:t>
    </dgm:pt>
    <dgm:pt modelId="{D92B225A-9A64-444A-9472-0DF12BE94DCA}" type="parTrans" cxnId="{8B386525-C8AE-42E1-8561-002C777D5F81}">
      <dgm:prSet/>
      <dgm:spPr/>
      <dgm:t>
        <a:bodyPr/>
        <a:lstStyle/>
        <a:p>
          <a:endParaRPr lang="en-US"/>
        </a:p>
      </dgm:t>
    </dgm:pt>
    <dgm:pt modelId="{9722266B-3DB3-4DA3-BF8F-B8B5D93ECFAC}" type="sibTrans" cxnId="{8B386525-C8AE-42E1-8561-002C777D5F81}">
      <dgm:prSet/>
      <dgm:spPr/>
      <dgm:t>
        <a:bodyPr/>
        <a:lstStyle/>
        <a:p>
          <a:endParaRPr lang="en-US"/>
        </a:p>
      </dgm:t>
    </dgm:pt>
    <dgm:pt modelId="{0C4E58E8-5285-4928-A279-D9485A28AAF6}">
      <dgm:prSet/>
      <dgm:spPr/>
      <dgm:t>
        <a:bodyPr/>
        <a:lstStyle/>
        <a:p>
          <a:r>
            <a:rPr lang="en-US" b="1" err="1"/>
            <a:t>autodatacleaner</a:t>
          </a:r>
          <a:r>
            <a:rPr lang="en-US" b="1"/>
            <a:t>(</a:t>
          </a:r>
          <a:r>
            <a:rPr lang="en-US" b="1" err="1"/>
            <a:t>subsample_final,task_type,input_appname</a:t>
          </a:r>
          <a:r>
            <a:rPr lang="en-US" b="1"/>
            <a:t>)</a:t>
          </a:r>
        </a:p>
      </dgm:t>
    </dgm:pt>
    <dgm:pt modelId="{3EC7667F-C25B-4009-8EF3-30B07491831E}" type="parTrans" cxnId="{9F579A42-88ED-4328-836C-2417B80DEEA8}">
      <dgm:prSet/>
      <dgm:spPr/>
      <dgm:t>
        <a:bodyPr/>
        <a:lstStyle/>
        <a:p>
          <a:endParaRPr lang="en-US"/>
        </a:p>
      </dgm:t>
    </dgm:pt>
    <dgm:pt modelId="{30090F7F-3A7D-4E80-976F-C1F4F7958E61}" type="sibTrans" cxnId="{9F579A42-88ED-4328-836C-2417B80DEEA8}">
      <dgm:prSet/>
      <dgm:spPr/>
      <dgm:t>
        <a:bodyPr/>
        <a:lstStyle/>
        <a:p>
          <a:endParaRPr lang="en-US"/>
        </a:p>
      </dgm:t>
    </dgm:pt>
    <dgm:pt modelId="{CB28F6C4-AF43-409B-8707-A3B849C80034}">
      <dgm:prSet/>
      <dgm:spPr/>
      <dgm:t>
        <a:bodyPr/>
        <a:lstStyle/>
        <a:p>
          <a:r>
            <a:rPr lang="en-US"/>
            <a:t>Handle Missing Values</a:t>
          </a:r>
        </a:p>
      </dgm:t>
    </dgm:pt>
    <dgm:pt modelId="{89F62F94-31EC-45F0-A6D6-A7E9E4D7D39F}" type="parTrans" cxnId="{EE9F1D99-6892-428B-848F-4FE84F107113}">
      <dgm:prSet/>
      <dgm:spPr/>
      <dgm:t>
        <a:bodyPr/>
        <a:lstStyle/>
        <a:p>
          <a:endParaRPr lang="en-US"/>
        </a:p>
      </dgm:t>
    </dgm:pt>
    <dgm:pt modelId="{63E3EB14-DCF8-4F1B-B086-6195A184A3F2}" type="sibTrans" cxnId="{EE9F1D99-6892-428B-848F-4FE84F107113}">
      <dgm:prSet/>
      <dgm:spPr/>
      <dgm:t>
        <a:bodyPr/>
        <a:lstStyle/>
        <a:p>
          <a:endParaRPr lang="en-US"/>
        </a:p>
      </dgm:t>
    </dgm:pt>
    <dgm:pt modelId="{744CE51A-C349-4149-951E-ECD7C7F07F02}">
      <dgm:prSet/>
      <dgm:spPr/>
      <dgm:t>
        <a:bodyPr/>
        <a:lstStyle/>
        <a:p>
          <a:r>
            <a:rPr lang="en-US"/>
            <a:t>Impute/Drop missing columns based on threshold.</a:t>
          </a:r>
          <a:endParaRPr lang="en-US" b="0"/>
        </a:p>
      </dgm:t>
    </dgm:pt>
    <dgm:pt modelId="{00126429-0F03-4510-BD23-EDC5623F749B}" type="parTrans" cxnId="{7912EDE3-57DD-4EA5-A209-7CF72927EE49}">
      <dgm:prSet/>
      <dgm:spPr/>
      <dgm:t>
        <a:bodyPr/>
        <a:lstStyle/>
        <a:p>
          <a:endParaRPr lang="en-US"/>
        </a:p>
      </dgm:t>
    </dgm:pt>
    <dgm:pt modelId="{52418C66-353A-4088-8742-6253E70FAA11}" type="sibTrans" cxnId="{7912EDE3-57DD-4EA5-A209-7CF72927EE49}">
      <dgm:prSet/>
      <dgm:spPr/>
      <dgm:t>
        <a:bodyPr/>
        <a:lstStyle/>
        <a:p>
          <a:endParaRPr lang="en-US"/>
        </a:p>
      </dgm:t>
    </dgm:pt>
    <dgm:pt modelId="{2ABCCF57-815F-4287-B030-19B546F7D7C0}">
      <dgm:prSet/>
      <dgm:spPr/>
      <dgm:t>
        <a:bodyPr/>
        <a:lstStyle/>
        <a:p>
          <a:r>
            <a:rPr lang="en-US"/>
            <a:t>Imputation</a:t>
          </a:r>
          <a:endParaRPr lang="en-US" b="1"/>
        </a:p>
      </dgm:t>
    </dgm:pt>
    <dgm:pt modelId="{1FFDEBF4-50B8-4E0C-96AD-90B0534C2E42}" type="parTrans" cxnId="{9139AB06-8F96-4B1E-B60C-7AF382EFC92D}">
      <dgm:prSet/>
      <dgm:spPr/>
      <dgm:t>
        <a:bodyPr/>
        <a:lstStyle/>
        <a:p>
          <a:endParaRPr lang="en-US"/>
        </a:p>
      </dgm:t>
    </dgm:pt>
    <dgm:pt modelId="{12C7C5AF-E3A7-4D44-8A94-FB3E2D87150A}" type="sibTrans" cxnId="{9139AB06-8F96-4B1E-B60C-7AF382EFC92D}">
      <dgm:prSet/>
      <dgm:spPr/>
      <dgm:t>
        <a:bodyPr/>
        <a:lstStyle/>
        <a:p>
          <a:endParaRPr lang="en-US"/>
        </a:p>
      </dgm:t>
    </dgm:pt>
    <dgm:pt modelId="{0DCDD257-8494-4EF9-BF91-D0CE2479DEAD}">
      <dgm:prSet/>
      <dgm:spPr/>
      <dgm:t>
        <a:bodyPr/>
        <a:lstStyle/>
        <a:p>
          <a:r>
            <a:rPr lang="en-US" b="0"/>
            <a:t>Missing Data Imputation – Both Numerical and Categorical</a:t>
          </a:r>
          <a:r>
            <a:rPr lang="en-US" b="1"/>
            <a:t>.</a:t>
          </a:r>
          <a:endParaRPr lang="en-US"/>
        </a:p>
      </dgm:t>
    </dgm:pt>
    <dgm:pt modelId="{2FEDC242-7FFB-42AE-92A0-48BEAB82CC58}" type="parTrans" cxnId="{989CEA36-327A-46B8-924A-7A6B883E972F}">
      <dgm:prSet/>
      <dgm:spPr/>
      <dgm:t>
        <a:bodyPr/>
        <a:lstStyle/>
        <a:p>
          <a:endParaRPr lang="en-US"/>
        </a:p>
      </dgm:t>
    </dgm:pt>
    <dgm:pt modelId="{7D463407-F6CA-4280-ABA7-EF85AA7A488C}" type="sibTrans" cxnId="{989CEA36-327A-46B8-924A-7A6B883E972F}">
      <dgm:prSet/>
      <dgm:spPr/>
      <dgm:t>
        <a:bodyPr/>
        <a:lstStyle/>
        <a:p>
          <a:endParaRPr lang="en-US"/>
        </a:p>
      </dgm:t>
    </dgm:pt>
    <dgm:pt modelId="{2098C564-4816-4D3E-9256-B34E5809193F}">
      <dgm:prSet/>
      <dgm:spPr/>
      <dgm:t>
        <a:bodyPr/>
        <a:lstStyle/>
        <a:p>
          <a:r>
            <a:rPr lang="en-US"/>
            <a:t>Fix Structural Errors</a:t>
          </a:r>
        </a:p>
      </dgm:t>
    </dgm:pt>
    <dgm:pt modelId="{B33EEF72-D38F-4F93-B70C-7D906D67697E}" type="parTrans" cxnId="{61F2F98A-42E6-4D62-8072-6EA3D1B237B5}">
      <dgm:prSet/>
      <dgm:spPr/>
      <dgm:t>
        <a:bodyPr/>
        <a:lstStyle/>
        <a:p>
          <a:endParaRPr lang="en-US"/>
        </a:p>
      </dgm:t>
    </dgm:pt>
    <dgm:pt modelId="{D2C5F22A-8DE4-4B6F-9020-7BAB5133A4E1}" type="sibTrans" cxnId="{61F2F98A-42E6-4D62-8072-6EA3D1B237B5}">
      <dgm:prSet/>
      <dgm:spPr/>
      <dgm:t>
        <a:bodyPr/>
        <a:lstStyle/>
        <a:p>
          <a:endParaRPr lang="en-US"/>
        </a:p>
      </dgm:t>
    </dgm:pt>
    <dgm:pt modelId="{6A315C79-B485-45A2-88C7-41B3789DDB08}">
      <dgm:prSet/>
      <dgm:spPr/>
      <dgm:t>
        <a:bodyPr/>
        <a:lstStyle/>
        <a:p>
          <a:r>
            <a:rPr lang="en-US"/>
            <a:t>Fix inconsistent capitalization, leading/trailing white spaces for categorical columns.</a:t>
          </a:r>
          <a:endParaRPr lang="en-US" b="1"/>
        </a:p>
      </dgm:t>
    </dgm:pt>
    <dgm:pt modelId="{B5DD6FCE-E2E8-452D-BAA7-2E7149695F44}" type="parTrans" cxnId="{7CBC84A7-66BB-4735-A078-538223013899}">
      <dgm:prSet/>
      <dgm:spPr/>
      <dgm:t>
        <a:bodyPr/>
        <a:lstStyle/>
        <a:p>
          <a:endParaRPr lang="en-US"/>
        </a:p>
      </dgm:t>
    </dgm:pt>
    <dgm:pt modelId="{B1554FE5-86E5-4ACD-B388-93CEC7C186F9}" type="sibTrans" cxnId="{7CBC84A7-66BB-4735-A078-538223013899}">
      <dgm:prSet/>
      <dgm:spPr/>
      <dgm:t>
        <a:bodyPr/>
        <a:lstStyle/>
        <a:p>
          <a:endParaRPr lang="en-US"/>
        </a:p>
      </dgm:t>
    </dgm:pt>
    <dgm:pt modelId="{4F48ABD9-2195-4A3B-9D41-37F42BA832A3}">
      <dgm:prSet/>
      <dgm:spPr/>
      <dgm:t>
        <a:bodyPr/>
        <a:lstStyle/>
        <a:p>
          <a:r>
            <a:rPr lang="en-US"/>
            <a:t>Encoding</a:t>
          </a:r>
        </a:p>
      </dgm:t>
    </dgm:pt>
    <dgm:pt modelId="{EA47994A-4D5D-4427-9993-84E36FB2120E}" type="parTrans" cxnId="{0A763255-3990-4502-A243-C5CCEC8F2FF7}">
      <dgm:prSet/>
      <dgm:spPr/>
      <dgm:t>
        <a:bodyPr/>
        <a:lstStyle/>
        <a:p>
          <a:endParaRPr lang="en-US"/>
        </a:p>
      </dgm:t>
    </dgm:pt>
    <dgm:pt modelId="{1C34F2A1-FB76-414F-9CDF-9E735FBF8AB3}" type="sibTrans" cxnId="{0A763255-3990-4502-A243-C5CCEC8F2FF7}">
      <dgm:prSet/>
      <dgm:spPr/>
      <dgm:t>
        <a:bodyPr/>
        <a:lstStyle/>
        <a:p>
          <a:endParaRPr lang="en-US"/>
        </a:p>
      </dgm:t>
    </dgm:pt>
    <dgm:pt modelId="{65033560-93FD-4F51-94D7-B04958B5D07B}">
      <dgm:prSet/>
      <dgm:spPr/>
      <dgm:t>
        <a:bodyPr/>
        <a:lstStyle/>
        <a:p>
          <a:r>
            <a:rPr lang="en-US" b="0"/>
            <a:t>Label Encoding of Categorical Columns</a:t>
          </a:r>
          <a:endParaRPr lang="en-US"/>
        </a:p>
      </dgm:t>
    </dgm:pt>
    <dgm:pt modelId="{ACBD4B3A-8CC0-4F8B-89DA-064B0B9819BC}" type="parTrans" cxnId="{1C8E5211-B5D1-4FD0-B5D7-342C54D0180F}">
      <dgm:prSet/>
      <dgm:spPr/>
      <dgm:t>
        <a:bodyPr/>
        <a:lstStyle/>
        <a:p>
          <a:endParaRPr lang="en-US"/>
        </a:p>
      </dgm:t>
    </dgm:pt>
    <dgm:pt modelId="{ED5ECD92-C3A2-41B4-815B-ADCBD4701CEA}" type="sibTrans" cxnId="{1C8E5211-B5D1-4FD0-B5D7-342C54D0180F}">
      <dgm:prSet/>
      <dgm:spPr/>
      <dgm:t>
        <a:bodyPr/>
        <a:lstStyle/>
        <a:p>
          <a:endParaRPr lang="en-US"/>
        </a:p>
      </dgm:t>
    </dgm:pt>
    <dgm:pt modelId="{4AADB5A2-C2D8-40E9-A756-0805B7106B49}">
      <dgm:prSet/>
      <dgm:spPr/>
      <dgm:t>
        <a:bodyPr/>
        <a:lstStyle/>
        <a:p>
          <a:r>
            <a:rPr lang="en-US"/>
            <a:t>Normalization</a:t>
          </a:r>
        </a:p>
      </dgm:t>
    </dgm:pt>
    <dgm:pt modelId="{8DDC802F-CC44-4F96-B21A-A8C685FC48DB}" type="parTrans" cxnId="{970BA096-B694-4D76-9F89-FCF3C12DA7E2}">
      <dgm:prSet/>
      <dgm:spPr/>
      <dgm:t>
        <a:bodyPr/>
        <a:lstStyle/>
        <a:p>
          <a:endParaRPr lang="en-US"/>
        </a:p>
      </dgm:t>
    </dgm:pt>
    <dgm:pt modelId="{4A83FE6B-4095-4D3D-AA0A-196A814AC846}" type="sibTrans" cxnId="{970BA096-B694-4D76-9F89-FCF3C12DA7E2}">
      <dgm:prSet/>
      <dgm:spPr/>
      <dgm:t>
        <a:bodyPr/>
        <a:lstStyle/>
        <a:p>
          <a:endParaRPr lang="en-US"/>
        </a:p>
      </dgm:t>
    </dgm:pt>
    <dgm:pt modelId="{0016497C-35EC-4BC4-AFFE-5357349169B6}">
      <dgm:prSet/>
      <dgm:spPr/>
      <dgm:t>
        <a:bodyPr/>
        <a:lstStyle/>
        <a:p>
          <a:r>
            <a:rPr lang="en-US"/>
            <a:t>Scaling of data for normalization </a:t>
          </a:r>
        </a:p>
      </dgm:t>
    </dgm:pt>
    <dgm:pt modelId="{6E2E2791-6819-4054-A16A-48391D1FBC3E}" type="parTrans" cxnId="{8BEFC862-3BCD-46FC-B5C4-485222A8ACCB}">
      <dgm:prSet/>
      <dgm:spPr/>
      <dgm:t>
        <a:bodyPr/>
        <a:lstStyle/>
        <a:p>
          <a:endParaRPr lang="en-US"/>
        </a:p>
      </dgm:t>
    </dgm:pt>
    <dgm:pt modelId="{62408EE4-895D-4A7A-A906-E6BA7617D723}" type="sibTrans" cxnId="{8BEFC862-3BCD-46FC-B5C4-485222A8ACCB}">
      <dgm:prSet/>
      <dgm:spPr/>
      <dgm:t>
        <a:bodyPr/>
        <a:lstStyle/>
        <a:p>
          <a:endParaRPr lang="en-US"/>
        </a:p>
      </dgm:t>
    </dgm:pt>
    <dgm:pt modelId="{CD21FF3C-067A-4F90-B700-A9D84052B44D}" type="pres">
      <dgm:prSet presAssocID="{77EE6617-DDF0-471A-88A9-7110B88D492E}" presName="Name0" presStyleCnt="0">
        <dgm:presLayoutVars>
          <dgm:dir/>
          <dgm:animLvl val="lvl"/>
          <dgm:resizeHandles val="exact"/>
        </dgm:presLayoutVars>
      </dgm:prSet>
      <dgm:spPr/>
    </dgm:pt>
    <dgm:pt modelId="{45111566-ED90-4C36-9C39-B7E62E46DF5A}" type="pres">
      <dgm:prSet presAssocID="{4AADB5A2-C2D8-40E9-A756-0805B7106B49}" presName="boxAndChildren" presStyleCnt="0"/>
      <dgm:spPr/>
    </dgm:pt>
    <dgm:pt modelId="{E44A0FE6-223A-4AD2-A88A-AE277C871D14}" type="pres">
      <dgm:prSet presAssocID="{4AADB5A2-C2D8-40E9-A756-0805B7106B49}" presName="parentTextBox" presStyleLbl="alignNode1" presStyleIdx="0" presStyleCnt="6"/>
      <dgm:spPr/>
    </dgm:pt>
    <dgm:pt modelId="{3FA797D0-3142-4CB8-BF93-2F8363CF2AC5}" type="pres">
      <dgm:prSet presAssocID="{4AADB5A2-C2D8-40E9-A756-0805B7106B49}" presName="descendantBox" presStyleLbl="bgAccFollowNode1" presStyleIdx="0" presStyleCnt="6"/>
      <dgm:spPr/>
    </dgm:pt>
    <dgm:pt modelId="{4C56A1E7-297F-4DEB-B76F-339F125E55DD}" type="pres">
      <dgm:prSet presAssocID="{1C34F2A1-FB76-414F-9CDF-9E735FBF8AB3}" presName="sp" presStyleCnt="0"/>
      <dgm:spPr/>
    </dgm:pt>
    <dgm:pt modelId="{E35A2668-748F-467E-B372-2F3A4660BFA2}" type="pres">
      <dgm:prSet presAssocID="{4F48ABD9-2195-4A3B-9D41-37F42BA832A3}" presName="arrowAndChildren" presStyleCnt="0"/>
      <dgm:spPr/>
    </dgm:pt>
    <dgm:pt modelId="{A01E3830-9797-4608-8FBC-E9E52933B2E1}" type="pres">
      <dgm:prSet presAssocID="{4F48ABD9-2195-4A3B-9D41-37F42BA832A3}" presName="parentTextArrow" presStyleLbl="node1" presStyleIdx="0" presStyleCnt="0"/>
      <dgm:spPr/>
    </dgm:pt>
    <dgm:pt modelId="{CC221656-46C2-4402-A582-FE4D1D0618EE}" type="pres">
      <dgm:prSet presAssocID="{4F48ABD9-2195-4A3B-9D41-37F42BA832A3}" presName="arrow" presStyleLbl="alignNode1" presStyleIdx="1" presStyleCnt="6"/>
      <dgm:spPr/>
    </dgm:pt>
    <dgm:pt modelId="{EF290F6C-56E9-42A0-869D-82D03B0E69F1}" type="pres">
      <dgm:prSet presAssocID="{4F48ABD9-2195-4A3B-9D41-37F42BA832A3}" presName="descendantArrow" presStyleLbl="bgAccFollowNode1" presStyleIdx="1" presStyleCnt="6"/>
      <dgm:spPr/>
    </dgm:pt>
    <dgm:pt modelId="{D705716F-064B-43EA-9AF0-9D88E6D0D207}" type="pres">
      <dgm:prSet presAssocID="{D2C5F22A-8DE4-4B6F-9020-7BAB5133A4E1}" presName="sp" presStyleCnt="0"/>
      <dgm:spPr/>
    </dgm:pt>
    <dgm:pt modelId="{5931801A-142D-4056-B27B-BD6760DAB26A}" type="pres">
      <dgm:prSet presAssocID="{2098C564-4816-4D3E-9256-B34E5809193F}" presName="arrowAndChildren" presStyleCnt="0"/>
      <dgm:spPr/>
    </dgm:pt>
    <dgm:pt modelId="{F26595BC-3D11-45C7-95C1-D0F05BE6400C}" type="pres">
      <dgm:prSet presAssocID="{2098C564-4816-4D3E-9256-B34E5809193F}" presName="parentTextArrow" presStyleLbl="node1" presStyleIdx="0" presStyleCnt="0"/>
      <dgm:spPr/>
    </dgm:pt>
    <dgm:pt modelId="{C07F32AA-8066-424C-8E2F-D9FA4C424BE5}" type="pres">
      <dgm:prSet presAssocID="{2098C564-4816-4D3E-9256-B34E5809193F}" presName="arrow" presStyleLbl="alignNode1" presStyleIdx="2" presStyleCnt="6"/>
      <dgm:spPr/>
    </dgm:pt>
    <dgm:pt modelId="{5527D53E-166B-4D50-B3F1-56D4FAB25E52}" type="pres">
      <dgm:prSet presAssocID="{2098C564-4816-4D3E-9256-B34E5809193F}" presName="descendantArrow" presStyleLbl="bgAccFollowNode1" presStyleIdx="2" presStyleCnt="6"/>
      <dgm:spPr/>
    </dgm:pt>
    <dgm:pt modelId="{B702BB64-F191-42D0-9C5E-0FCAC9542E1C}" type="pres">
      <dgm:prSet presAssocID="{12C7C5AF-E3A7-4D44-8A94-FB3E2D87150A}" presName="sp" presStyleCnt="0"/>
      <dgm:spPr/>
    </dgm:pt>
    <dgm:pt modelId="{8A65B426-F799-47CE-AD41-5ABC056B8951}" type="pres">
      <dgm:prSet presAssocID="{2ABCCF57-815F-4287-B030-19B546F7D7C0}" presName="arrowAndChildren" presStyleCnt="0"/>
      <dgm:spPr/>
    </dgm:pt>
    <dgm:pt modelId="{E78B8A0B-2112-43F9-B654-878646559ED4}" type="pres">
      <dgm:prSet presAssocID="{2ABCCF57-815F-4287-B030-19B546F7D7C0}" presName="parentTextArrow" presStyleLbl="node1" presStyleIdx="0" presStyleCnt="0"/>
      <dgm:spPr/>
    </dgm:pt>
    <dgm:pt modelId="{4E0096A5-0D8F-43F5-AB11-A206CD08F455}" type="pres">
      <dgm:prSet presAssocID="{2ABCCF57-815F-4287-B030-19B546F7D7C0}" presName="arrow" presStyleLbl="alignNode1" presStyleIdx="3" presStyleCnt="6"/>
      <dgm:spPr/>
    </dgm:pt>
    <dgm:pt modelId="{CC0267EA-8A94-4334-99F2-D710A0FD1D14}" type="pres">
      <dgm:prSet presAssocID="{2ABCCF57-815F-4287-B030-19B546F7D7C0}" presName="descendantArrow" presStyleLbl="bgAccFollowNode1" presStyleIdx="3" presStyleCnt="6" custLinFactNeighborX="11735" custLinFactNeighborY="15"/>
      <dgm:spPr/>
    </dgm:pt>
    <dgm:pt modelId="{7347F28A-8F72-4612-BF67-9E522C7DB2A8}" type="pres">
      <dgm:prSet presAssocID="{63E3EB14-DCF8-4F1B-B086-6195A184A3F2}" presName="sp" presStyleCnt="0"/>
      <dgm:spPr/>
    </dgm:pt>
    <dgm:pt modelId="{A7C02CD7-1232-4099-98CB-65E1B4485F6E}" type="pres">
      <dgm:prSet presAssocID="{CB28F6C4-AF43-409B-8707-A3B849C80034}" presName="arrowAndChildren" presStyleCnt="0"/>
      <dgm:spPr/>
    </dgm:pt>
    <dgm:pt modelId="{C6B8EF3A-7441-486C-94C8-855214758B5A}" type="pres">
      <dgm:prSet presAssocID="{CB28F6C4-AF43-409B-8707-A3B849C80034}" presName="parentTextArrow" presStyleLbl="node1" presStyleIdx="0" presStyleCnt="0"/>
      <dgm:spPr/>
    </dgm:pt>
    <dgm:pt modelId="{F36087D9-A9F2-456E-939B-40A59F5BE689}" type="pres">
      <dgm:prSet presAssocID="{CB28F6C4-AF43-409B-8707-A3B849C80034}" presName="arrow" presStyleLbl="alignNode1" presStyleIdx="4" presStyleCnt="6"/>
      <dgm:spPr/>
    </dgm:pt>
    <dgm:pt modelId="{34C3DBC2-D79E-4D7E-BFA4-C908AC91A832}" type="pres">
      <dgm:prSet presAssocID="{CB28F6C4-AF43-409B-8707-A3B849C80034}" presName="descendantArrow" presStyleLbl="bgAccFollowNode1" presStyleIdx="4" presStyleCnt="6"/>
      <dgm:spPr/>
    </dgm:pt>
    <dgm:pt modelId="{6C24DA0E-4580-4BE6-947F-EEE45FE586CA}" type="pres">
      <dgm:prSet presAssocID="{9722266B-3DB3-4DA3-BF8F-B8B5D93ECFAC}" presName="sp" presStyleCnt="0"/>
      <dgm:spPr/>
    </dgm:pt>
    <dgm:pt modelId="{FBF02334-2A13-41C8-A367-87E9126BD4A8}" type="pres">
      <dgm:prSet presAssocID="{32E80D53-8EB5-4387-A242-58F0FDF62FEB}" presName="arrowAndChildren" presStyleCnt="0"/>
      <dgm:spPr/>
    </dgm:pt>
    <dgm:pt modelId="{91319F1F-F1C4-479E-81E7-75843E71D702}" type="pres">
      <dgm:prSet presAssocID="{32E80D53-8EB5-4387-A242-58F0FDF62FEB}" presName="parentTextArrow" presStyleLbl="node1" presStyleIdx="0" presStyleCnt="0"/>
      <dgm:spPr/>
    </dgm:pt>
    <dgm:pt modelId="{6A7C6DCE-6B3A-4084-8264-D765352003CC}" type="pres">
      <dgm:prSet presAssocID="{32E80D53-8EB5-4387-A242-58F0FDF62FEB}" presName="arrow" presStyleLbl="alignNode1" presStyleIdx="5" presStyleCnt="6" custLinFactNeighborY="-18305"/>
      <dgm:spPr/>
    </dgm:pt>
    <dgm:pt modelId="{7E583478-6E32-408C-9A0F-7C1E4FC7BF21}" type="pres">
      <dgm:prSet presAssocID="{32E80D53-8EB5-4387-A242-58F0FDF62FEB}" presName="descendantArrow" presStyleLbl="bgAccFollowNode1" presStyleIdx="5" presStyleCnt="6" custLinFactNeighborY="-51251"/>
      <dgm:spPr/>
    </dgm:pt>
  </dgm:ptLst>
  <dgm:cxnLst>
    <dgm:cxn modelId="{DE77D404-281A-41CC-96DE-7B4EF6E396AC}" type="presOf" srcId="{0DCDD257-8494-4EF9-BF91-D0CE2479DEAD}" destId="{CC0267EA-8A94-4334-99F2-D710A0FD1D14}" srcOrd="0" destOrd="0" presId="urn:microsoft.com/office/officeart/2016/7/layout/VerticalDownArrowProcess"/>
    <dgm:cxn modelId="{9139AB06-8F96-4B1E-B60C-7AF382EFC92D}" srcId="{77EE6617-DDF0-471A-88A9-7110B88D492E}" destId="{2ABCCF57-815F-4287-B030-19B546F7D7C0}" srcOrd="2" destOrd="0" parTransId="{1FFDEBF4-50B8-4E0C-96AD-90B0534C2E42}" sibTransId="{12C7C5AF-E3A7-4D44-8A94-FB3E2D87150A}"/>
    <dgm:cxn modelId="{1C8E5211-B5D1-4FD0-B5D7-342C54D0180F}" srcId="{4F48ABD9-2195-4A3B-9D41-37F42BA832A3}" destId="{65033560-93FD-4F51-94D7-B04958B5D07B}" srcOrd="0" destOrd="0" parTransId="{ACBD4B3A-8CC0-4F8B-89DA-064B0B9819BC}" sibTransId="{ED5ECD92-C3A2-41B4-815B-ADCBD4701CEA}"/>
    <dgm:cxn modelId="{65BB0217-5FB6-42BF-BA9F-B1E0CDB2C758}" type="presOf" srcId="{4AADB5A2-C2D8-40E9-A756-0805B7106B49}" destId="{E44A0FE6-223A-4AD2-A88A-AE277C871D14}" srcOrd="0" destOrd="0" presId="urn:microsoft.com/office/officeart/2016/7/layout/VerticalDownArrowProcess"/>
    <dgm:cxn modelId="{8B386525-C8AE-42E1-8561-002C777D5F81}" srcId="{77EE6617-DDF0-471A-88A9-7110B88D492E}" destId="{32E80D53-8EB5-4387-A242-58F0FDF62FEB}" srcOrd="0" destOrd="0" parTransId="{D92B225A-9A64-444A-9472-0DF12BE94DCA}" sibTransId="{9722266B-3DB3-4DA3-BF8F-B8B5D93ECFAC}"/>
    <dgm:cxn modelId="{EEEAA826-F0F4-4FB0-83DF-7A6A9ABF5E32}" type="presOf" srcId="{65033560-93FD-4F51-94D7-B04958B5D07B}" destId="{EF290F6C-56E9-42A0-869D-82D03B0E69F1}" srcOrd="0" destOrd="0" presId="urn:microsoft.com/office/officeart/2016/7/layout/VerticalDownArrowProcess"/>
    <dgm:cxn modelId="{C2B6D92D-049C-4B52-AD37-344385D8E574}" type="presOf" srcId="{4F48ABD9-2195-4A3B-9D41-37F42BA832A3}" destId="{A01E3830-9797-4608-8FBC-E9E52933B2E1}" srcOrd="0" destOrd="0" presId="urn:microsoft.com/office/officeart/2016/7/layout/VerticalDownArrowProcess"/>
    <dgm:cxn modelId="{989CEA36-327A-46B8-924A-7A6B883E972F}" srcId="{2ABCCF57-815F-4287-B030-19B546F7D7C0}" destId="{0DCDD257-8494-4EF9-BF91-D0CE2479DEAD}" srcOrd="0" destOrd="0" parTransId="{2FEDC242-7FFB-42AE-92A0-48BEAB82CC58}" sibTransId="{7D463407-F6CA-4280-ABA7-EF85AA7A488C}"/>
    <dgm:cxn modelId="{647A8B3E-3C19-4879-90AC-FA3DD2187D5B}" type="presOf" srcId="{744CE51A-C349-4149-951E-ECD7C7F07F02}" destId="{34C3DBC2-D79E-4D7E-BFA4-C908AC91A832}" srcOrd="0" destOrd="0" presId="urn:microsoft.com/office/officeart/2016/7/layout/VerticalDownArrowProcess"/>
    <dgm:cxn modelId="{58262C40-8558-49AB-BC6D-9A2573E72F86}" type="presOf" srcId="{77EE6617-DDF0-471A-88A9-7110B88D492E}" destId="{CD21FF3C-067A-4F90-B700-A9D84052B44D}" srcOrd="0" destOrd="0" presId="urn:microsoft.com/office/officeart/2016/7/layout/VerticalDownArrowProcess"/>
    <dgm:cxn modelId="{9F579A42-88ED-4328-836C-2417B80DEEA8}" srcId="{32E80D53-8EB5-4387-A242-58F0FDF62FEB}" destId="{0C4E58E8-5285-4928-A279-D9485A28AAF6}" srcOrd="0" destOrd="0" parTransId="{3EC7667F-C25B-4009-8EF3-30B07491831E}" sibTransId="{30090F7F-3A7D-4E80-976F-C1F4F7958E61}"/>
    <dgm:cxn modelId="{8BEFC862-3BCD-46FC-B5C4-485222A8ACCB}" srcId="{4AADB5A2-C2D8-40E9-A756-0805B7106B49}" destId="{0016497C-35EC-4BC4-AFFE-5357349169B6}" srcOrd="0" destOrd="0" parTransId="{6E2E2791-6819-4054-A16A-48391D1FBC3E}" sibTransId="{62408EE4-895D-4A7A-A906-E6BA7617D723}"/>
    <dgm:cxn modelId="{3DCE8D64-5CDD-46B9-AB9C-045AA553B23D}" type="presOf" srcId="{0016497C-35EC-4BC4-AFFE-5357349169B6}" destId="{3FA797D0-3142-4CB8-BF93-2F8363CF2AC5}" srcOrd="0" destOrd="0" presId="urn:microsoft.com/office/officeart/2016/7/layout/VerticalDownArrowProcess"/>
    <dgm:cxn modelId="{BCF2F450-8569-4B4C-9D7A-B51ECFD6F143}" type="presOf" srcId="{CB28F6C4-AF43-409B-8707-A3B849C80034}" destId="{F36087D9-A9F2-456E-939B-40A59F5BE689}" srcOrd="1" destOrd="0" presId="urn:microsoft.com/office/officeart/2016/7/layout/VerticalDownArrowProcess"/>
    <dgm:cxn modelId="{EC82A052-E884-468D-95DE-419CC7B25278}" type="presOf" srcId="{2098C564-4816-4D3E-9256-B34E5809193F}" destId="{C07F32AA-8066-424C-8E2F-D9FA4C424BE5}" srcOrd="1" destOrd="0" presId="urn:microsoft.com/office/officeart/2016/7/layout/VerticalDownArrowProcess"/>
    <dgm:cxn modelId="{0A763255-3990-4502-A243-C5CCEC8F2FF7}" srcId="{77EE6617-DDF0-471A-88A9-7110B88D492E}" destId="{4F48ABD9-2195-4A3B-9D41-37F42BA832A3}" srcOrd="4" destOrd="0" parTransId="{EA47994A-4D5D-4427-9993-84E36FB2120E}" sibTransId="{1C34F2A1-FB76-414F-9CDF-9E735FBF8AB3}"/>
    <dgm:cxn modelId="{7493DB75-F9B1-4B6F-A2A7-246662B4BE9E}" type="presOf" srcId="{4F48ABD9-2195-4A3B-9D41-37F42BA832A3}" destId="{CC221656-46C2-4402-A582-FE4D1D0618EE}" srcOrd="1" destOrd="0" presId="urn:microsoft.com/office/officeart/2016/7/layout/VerticalDownArrowProcess"/>
    <dgm:cxn modelId="{99504C77-3949-418A-B2E3-451935F33A34}" type="presOf" srcId="{32E80D53-8EB5-4387-A242-58F0FDF62FEB}" destId="{6A7C6DCE-6B3A-4084-8264-D765352003CC}" srcOrd="1" destOrd="0" presId="urn:microsoft.com/office/officeart/2016/7/layout/VerticalDownArrowProcess"/>
    <dgm:cxn modelId="{61F2F98A-42E6-4D62-8072-6EA3D1B237B5}" srcId="{77EE6617-DDF0-471A-88A9-7110B88D492E}" destId="{2098C564-4816-4D3E-9256-B34E5809193F}" srcOrd="3" destOrd="0" parTransId="{B33EEF72-D38F-4F93-B70C-7D906D67697E}" sibTransId="{D2C5F22A-8DE4-4B6F-9020-7BAB5133A4E1}"/>
    <dgm:cxn modelId="{970BA096-B694-4D76-9F89-FCF3C12DA7E2}" srcId="{77EE6617-DDF0-471A-88A9-7110B88D492E}" destId="{4AADB5A2-C2D8-40E9-A756-0805B7106B49}" srcOrd="5" destOrd="0" parTransId="{8DDC802F-CC44-4F96-B21A-A8C685FC48DB}" sibTransId="{4A83FE6B-4095-4D3D-AA0A-196A814AC846}"/>
    <dgm:cxn modelId="{EE9F1D99-6892-428B-848F-4FE84F107113}" srcId="{77EE6617-DDF0-471A-88A9-7110B88D492E}" destId="{CB28F6C4-AF43-409B-8707-A3B849C80034}" srcOrd="1" destOrd="0" parTransId="{89F62F94-31EC-45F0-A6D6-A7E9E4D7D39F}" sibTransId="{63E3EB14-DCF8-4F1B-B086-6195A184A3F2}"/>
    <dgm:cxn modelId="{7E07279D-98F7-4642-952B-50ED8E748927}" type="presOf" srcId="{6A315C79-B485-45A2-88C7-41B3789DDB08}" destId="{5527D53E-166B-4D50-B3F1-56D4FAB25E52}" srcOrd="0" destOrd="0" presId="urn:microsoft.com/office/officeart/2016/7/layout/VerticalDownArrowProcess"/>
    <dgm:cxn modelId="{7CBC84A7-66BB-4735-A078-538223013899}" srcId="{2098C564-4816-4D3E-9256-B34E5809193F}" destId="{6A315C79-B485-45A2-88C7-41B3789DDB08}" srcOrd="0" destOrd="0" parTransId="{B5DD6FCE-E2E8-452D-BAA7-2E7149695F44}" sibTransId="{B1554FE5-86E5-4ACD-B388-93CEC7C186F9}"/>
    <dgm:cxn modelId="{2710A1BA-E4EB-4E56-97C6-8FF424E3FB26}" type="presOf" srcId="{2ABCCF57-815F-4287-B030-19B546F7D7C0}" destId="{E78B8A0B-2112-43F9-B654-878646559ED4}" srcOrd="0" destOrd="0" presId="urn:microsoft.com/office/officeart/2016/7/layout/VerticalDownArrowProcess"/>
    <dgm:cxn modelId="{3964BCC9-C287-4AA6-A52D-09D858F6B55B}" type="presOf" srcId="{32E80D53-8EB5-4387-A242-58F0FDF62FEB}" destId="{91319F1F-F1C4-479E-81E7-75843E71D702}" srcOrd="0" destOrd="0" presId="urn:microsoft.com/office/officeart/2016/7/layout/VerticalDownArrowProcess"/>
    <dgm:cxn modelId="{39CCA8D0-DE32-4F70-9C28-9B80A897EE6D}" type="presOf" srcId="{0C4E58E8-5285-4928-A279-D9485A28AAF6}" destId="{7E583478-6E32-408C-9A0F-7C1E4FC7BF21}" srcOrd="0" destOrd="0" presId="urn:microsoft.com/office/officeart/2016/7/layout/VerticalDownArrowProcess"/>
    <dgm:cxn modelId="{51BE3FD5-5B38-4EF4-AE02-EA3FF0519AF0}" type="presOf" srcId="{CB28F6C4-AF43-409B-8707-A3B849C80034}" destId="{C6B8EF3A-7441-486C-94C8-855214758B5A}" srcOrd="0" destOrd="0" presId="urn:microsoft.com/office/officeart/2016/7/layout/VerticalDownArrowProcess"/>
    <dgm:cxn modelId="{7912EDE3-57DD-4EA5-A209-7CF72927EE49}" srcId="{CB28F6C4-AF43-409B-8707-A3B849C80034}" destId="{744CE51A-C349-4149-951E-ECD7C7F07F02}" srcOrd="0" destOrd="0" parTransId="{00126429-0F03-4510-BD23-EDC5623F749B}" sibTransId="{52418C66-353A-4088-8742-6253E70FAA11}"/>
    <dgm:cxn modelId="{652DF1E6-5E63-48A3-9EDA-609A7D609D2C}" type="presOf" srcId="{2098C564-4816-4D3E-9256-B34E5809193F}" destId="{F26595BC-3D11-45C7-95C1-D0F05BE6400C}" srcOrd="0" destOrd="0" presId="urn:microsoft.com/office/officeart/2016/7/layout/VerticalDownArrowProcess"/>
    <dgm:cxn modelId="{A02338F5-A697-474E-984E-69668B1E3854}" type="presOf" srcId="{2ABCCF57-815F-4287-B030-19B546F7D7C0}" destId="{4E0096A5-0D8F-43F5-AB11-A206CD08F455}" srcOrd="1" destOrd="0" presId="urn:microsoft.com/office/officeart/2016/7/layout/VerticalDownArrowProcess"/>
    <dgm:cxn modelId="{60E0F178-BB1C-4267-AD40-1F89BD254061}" type="presParOf" srcId="{CD21FF3C-067A-4F90-B700-A9D84052B44D}" destId="{45111566-ED90-4C36-9C39-B7E62E46DF5A}" srcOrd="0" destOrd="0" presId="urn:microsoft.com/office/officeart/2016/7/layout/VerticalDownArrowProcess"/>
    <dgm:cxn modelId="{BC832E25-7101-4E81-97AC-B01CE909BFF0}" type="presParOf" srcId="{45111566-ED90-4C36-9C39-B7E62E46DF5A}" destId="{E44A0FE6-223A-4AD2-A88A-AE277C871D14}" srcOrd="0" destOrd="0" presId="urn:microsoft.com/office/officeart/2016/7/layout/VerticalDownArrowProcess"/>
    <dgm:cxn modelId="{27E5DCC4-0E54-4928-ADDA-9DE8CDC8FB5D}" type="presParOf" srcId="{45111566-ED90-4C36-9C39-B7E62E46DF5A}" destId="{3FA797D0-3142-4CB8-BF93-2F8363CF2AC5}" srcOrd="1" destOrd="0" presId="urn:microsoft.com/office/officeart/2016/7/layout/VerticalDownArrowProcess"/>
    <dgm:cxn modelId="{C94C24BD-7C5D-467F-84C2-D8C60056AC70}" type="presParOf" srcId="{CD21FF3C-067A-4F90-B700-A9D84052B44D}" destId="{4C56A1E7-297F-4DEB-B76F-339F125E55DD}" srcOrd="1" destOrd="0" presId="urn:microsoft.com/office/officeart/2016/7/layout/VerticalDownArrowProcess"/>
    <dgm:cxn modelId="{58299B5A-F62B-41C1-B809-09FF6C96B605}" type="presParOf" srcId="{CD21FF3C-067A-4F90-B700-A9D84052B44D}" destId="{E35A2668-748F-467E-B372-2F3A4660BFA2}" srcOrd="2" destOrd="0" presId="urn:microsoft.com/office/officeart/2016/7/layout/VerticalDownArrowProcess"/>
    <dgm:cxn modelId="{9920DC0F-4589-4920-AC2D-B6981634B594}" type="presParOf" srcId="{E35A2668-748F-467E-B372-2F3A4660BFA2}" destId="{A01E3830-9797-4608-8FBC-E9E52933B2E1}" srcOrd="0" destOrd="0" presId="urn:microsoft.com/office/officeart/2016/7/layout/VerticalDownArrowProcess"/>
    <dgm:cxn modelId="{4959E282-F29A-48BF-BB2B-1E9F52FE1B52}" type="presParOf" srcId="{E35A2668-748F-467E-B372-2F3A4660BFA2}" destId="{CC221656-46C2-4402-A582-FE4D1D0618EE}" srcOrd="1" destOrd="0" presId="urn:microsoft.com/office/officeart/2016/7/layout/VerticalDownArrowProcess"/>
    <dgm:cxn modelId="{D75C75CD-2758-41DE-8F09-A3E069C906F8}" type="presParOf" srcId="{E35A2668-748F-467E-B372-2F3A4660BFA2}" destId="{EF290F6C-56E9-42A0-869D-82D03B0E69F1}" srcOrd="2" destOrd="0" presId="urn:microsoft.com/office/officeart/2016/7/layout/VerticalDownArrowProcess"/>
    <dgm:cxn modelId="{81091BE6-93E4-47D8-A0BE-D9505B1FB226}" type="presParOf" srcId="{CD21FF3C-067A-4F90-B700-A9D84052B44D}" destId="{D705716F-064B-43EA-9AF0-9D88E6D0D207}" srcOrd="3" destOrd="0" presId="urn:microsoft.com/office/officeart/2016/7/layout/VerticalDownArrowProcess"/>
    <dgm:cxn modelId="{8C99D621-E3FB-4C64-841B-C14A84D8C46A}" type="presParOf" srcId="{CD21FF3C-067A-4F90-B700-A9D84052B44D}" destId="{5931801A-142D-4056-B27B-BD6760DAB26A}" srcOrd="4" destOrd="0" presId="urn:microsoft.com/office/officeart/2016/7/layout/VerticalDownArrowProcess"/>
    <dgm:cxn modelId="{C4AF508C-91BF-469F-9321-171165E9D8C4}" type="presParOf" srcId="{5931801A-142D-4056-B27B-BD6760DAB26A}" destId="{F26595BC-3D11-45C7-95C1-D0F05BE6400C}" srcOrd="0" destOrd="0" presId="urn:microsoft.com/office/officeart/2016/7/layout/VerticalDownArrowProcess"/>
    <dgm:cxn modelId="{8F224A97-5BEA-4404-A6E6-218D4C4565E7}" type="presParOf" srcId="{5931801A-142D-4056-B27B-BD6760DAB26A}" destId="{C07F32AA-8066-424C-8E2F-D9FA4C424BE5}" srcOrd="1" destOrd="0" presId="urn:microsoft.com/office/officeart/2016/7/layout/VerticalDownArrowProcess"/>
    <dgm:cxn modelId="{CCDED42A-31CF-4E3A-9E2E-868BEC9D2608}" type="presParOf" srcId="{5931801A-142D-4056-B27B-BD6760DAB26A}" destId="{5527D53E-166B-4D50-B3F1-56D4FAB25E52}" srcOrd="2" destOrd="0" presId="urn:microsoft.com/office/officeart/2016/7/layout/VerticalDownArrowProcess"/>
    <dgm:cxn modelId="{C4B8BAFC-91CC-457C-A92B-EEC758978577}" type="presParOf" srcId="{CD21FF3C-067A-4F90-B700-A9D84052B44D}" destId="{B702BB64-F191-42D0-9C5E-0FCAC9542E1C}" srcOrd="5" destOrd="0" presId="urn:microsoft.com/office/officeart/2016/7/layout/VerticalDownArrowProcess"/>
    <dgm:cxn modelId="{B74C6E54-5551-44F3-B9D3-69830A2F781F}" type="presParOf" srcId="{CD21FF3C-067A-4F90-B700-A9D84052B44D}" destId="{8A65B426-F799-47CE-AD41-5ABC056B8951}" srcOrd="6" destOrd="0" presId="urn:microsoft.com/office/officeart/2016/7/layout/VerticalDownArrowProcess"/>
    <dgm:cxn modelId="{98BA2595-B77D-40FC-822A-CB34AAB7981B}" type="presParOf" srcId="{8A65B426-F799-47CE-AD41-5ABC056B8951}" destId="{E78B8A0B-2112-43F9-B654-878646559ED4}" srcOrd="0" destOrd="0" presId="urn:microsoft.com/office/officeart/2016/7/layout/VerticalDownArrowProcess"/>
    <dgm:cxn modelId="{81031484-208B-4D43-9F00-238A543D3DB3}" type="presParOf" srcId="{8A65B426-F799-47CE-AD41-5ABC056B8951}" destId="{4E0096A5-0D8F-43F5-AB11-A206CD08F455}" srcOrd="1" destOrd="0" presId="urn:microsoft.com/office/officeart/2016/7/layout/VerticalDownArrowProcess"/>
    <dgm:cxn modelId="{A68D64DF-7972-4962-B579-AEB58BC6412B}" type="presParOf" srcId="{8A65B426-F799-47CE-AD41-5ABC056B8951}" destId="{CC0267EA-8A94-4334-99F2-D710A0FD1D14}" srcOrd="2" destOrd="0" presId="urn:microsoft.com/office/officeart/2016/7/layout/VerticalDownArrowProcess"/>
    <dgm:cxn modelId="{73DDF9AD-D867-41A7-91F6-84B3B168F844}" type="presParOf" srcId="{CD21FF3C-067A-4F90-B700-A9D84052B44D}" destId="{7347F28A-8F72-4612-BF67-9E522C7DB2A8}" srcOrd="7" destOrd="0" presId="urn:microsoft.com/office/officeart/2016/7/layout/VerticalDownArrowProcess"/>
    <dgm:cxn modelId="{C95CFEB4-AB62-4110-80CC-4589675CB21F}" type="presParOf" srcId="{CD21FF3C-067A-4F90-B700-A9D84052B44D}" destId="{A7C02CD7-1232-4099-98CB-65E1B4485F6E}" srcOrd="8" destOrd="0" presId="urn:microsoft.com/office/officeart/2016/7/layout/VerticalDownArrowProcess"/>
    <dgm:cxn modelId="{15B4ACBB-06AF-4D2F-9224-75E35379201A}" type="presParOf" srcId="{A7C02CD7-1232-4099-98CB-65E1B4485F6E}" destId="{C6B8EF3A-7441-486C-94C8-855214758B5A}" srcOrd="0" destOrd="0" presId="urn:microsoft.com/office/officeart/2016/7/layout/VerticalDownArrowProcess"/>
    <dgm:cxn modelId="{370C8C0E-30A0-4C7F-A439-B1C9526EBA5F}" type="presParOf" srcId="{A7C02CD7-1232-4099-98CB-65E1B4485F6E}" destId="{F36087D9-A9F2-456E-939B-40A59F5BE689}" srcOrd="1" destOrd="0" presId="urn:microsoft.com/office/officeart/2016/7/layout/VerticalDownArrowProcess"/>
    <dgm:cxn modelId="{4F08FD15-194E-4FE7-96D1-4002423BABEE}" type="presParOf" srcId="{A7C02CD7-1232-4099-98CB-65E1B4485F6E}" destId="{34C3DBC2-D79E-4D7E-BFA4-C908AC91A832}" srcOrd="2" destOrd="0" presId="urn:microsoft.com/office/officeart/2016/7/layout/VerticalDownArrowProcess"/>
    <dgm:cxn modelId="{2ACE34C4-3A5D-45AC-A13F-280A6B9E90D8}" type="presParOf" srcId="{CD21FF3C-067A-4F90-B700-A9D84052B44D}" destId="{6C24DA0E-4580-4BE6-947F-EEE45FE586CA}" srcOrd="9" destOrd="0" presId="urn:microsoft.com/office/officeart/2016/7/layout/VerticalDownArrowProcess"/>
    <dgm:cxn modelId="{581F6E25-52D8-4014-BE28-582B54EC360F}" type="presParOf" srcId="{CD21FF3C-067A-4F90-B700-A9D84052B44D}" destId="{FBF02334-2A13-41C8-A367-87E9126BD4A8}" srcOrd="10" destOrd="0" presId="urn:microsoft.com/office/officeart/2016/7/layout/VerticalDownArrowProcess"/>
    <dgm:cxn modelId="{DCD42BB5-4421-49A9-98B9-0E1CD41515E9}" type="presParOf" srcId="{FBF02334-2A13-41C8-A367-87E9126BD4A8}" destId="{91319F1F-F1C4-479E-81E7-75843E71D702}" srcOrd="0" destOrd="0" presId="urn:microsoft.com/office/officeart/2016/7/layout/VerticalDownArrowProcess"/>
    <dgm:cxn modelId="{B2DEB61F-7CC0-445A-9583-AFDD0028FDEA}" type="presParOf" srcId="{FBF02334-2A13-41C8-A367-87E9126BD4A8}" destId="{6A7C6DCE-6B3A-4084-8264-D765352003CC}" srcOrd="1" destOrd="0" presId="urn:microsoft.com/office/officeart/2016/7/layout/VerticalDownArrowProcess"/>
    <dgm:cxn modelId="{110971E7-54CD-49A6-B851-200A986F0504}" type="presParOf" srcId="{FBF02334-2A13-41C8-A367-87E9126BD4A8}" destId="{7E583478-6E32-408C-9A0F-7C1E4FC7BF21}"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7EE6617-DDF0-471A-88A9-7110B88D492E}" type="doc">
      <dgm:prSet loTypeId="urn:microsoft.com/office/officeart/2016/7/layout/VerticalDownArrowProcess" loCatId="process" qsTypeId="urn:microsoft.com/office/officeart/2005/8/quickstyle/simple1" qsCatId="simple" csTypeId="urn:microsoft.com/office/officeart/2005/8/colors/accent0_3" csCatId="mainScheme" phldr="1"/>
      <dgm:spPr/>
      <dgm:t>
        <a:bodyPr/>
        <a:lstStyle/>
        <a:p>
          <a:endParaRPr lang="en-US"/>
        </a:p>
      </dgm:t>
    </dgm:pt>
    <dgm:pt modelId="{32E80D53-8EB5-4387-A242-58F0FDF62FEB}">
      <dgm:prSet/>
      <dgm:spPr/>
      <dgm:t>
        <a:bodyPr/>
        <a:lstStyle/>
        <a:p>
          <a:r>
            <a:rPr lang="en-US"/>
            <a:t>Function Call</a:t>
          </a:r>
        </a:p>
      </dgm:t>
    </dgm:pt>
    <dgm:pt modelId="{D92B225A-9A64-444A-9472-0DF12BE94DCA}" type="parTrans" cxnId="{8B386525-C8AE-42E1-8561-002C777D5F81}">
      <dgm:prSet/>
      <dgm:spPr/>
      <dgm:t>
        <a:bodyPr/>
        <a:lstStyle/>
        <a:p>
          <a:endParaRPr lang="en-US"/>
        </a:p>
      </dgm:t>
    </dgm:pt>
    <dgm:pt modelId="{9722266B-3DB3-4DA3-BF8F-B8B5D93ECFAC}" type="sibTrans" cxnId="{8B386525-C8AE-42E1-8561-002C777D5F81}">
      <dgm:prSet/>
      <dgm:spPr/>
      <dgm:t>
        <a:bodyPr/>
        <a:lstStyle/>
        <a:p>
          <a:endParaRPr lang="en-US"/>
        </a:p>
      </dgm:t>
    </dgm:pt>
    <dgm:pt modelId="{0C4E58E8-5285-4928-A279-D9485A28AAF6}">
      <dgm:prSet/>
      <dgm:spPr/>
      <dgm:t>
        <a:bodyPr/>
        <a:lstStyle/>
        <a:p>
          <a:r>
            <a:rPr lang="en-US" b="1" i="0" err="1"/>
            <a:t>AnomalyDetection</a:t>
          </a:r>
          <a:r>
            <a:rPr lang="en-US" b="1" i="0"/>
            <a:t>(</a:t>
          </a:r>
          <a:r>
            <a:rPr lang="en-US" b="1" i="0" err="1"/>
            <a:t>dataframe,target_variable</a:t>
          </a:r>
          <a:r>
            <a:rPr lang="en-US" b="1" i="0"/>
            <a:t>, </a:t>
          </a:r>
          <a:r>
            <a:rPr lang="en-US" b="1" i="0" err="1"/>
            <a:t>variables_to_analyze</a:t>
          </a:r>
          <a:r>
            <a:rPr lang="en-US" b="1" i="0"/>
            <a:t>, </a:t>
          </a:r>
          <a:r>
            <a:rPr lang="en-US" b="1" i="0" err="1"/>
            <a:t>outliers_fraction</a:t>
          </a:r>
          <a:r>
            <a:rPr lang="en-US" b="1" i="0"/>
            <a:t>)</a:t>
          </a:r>
          <a:endParaRPr lang="en-US" b="1"/>
        </a:p>
      </dgm:t>
    </dgm:pt>
    <dgm:pt modelId="{3EC7667F-C25B-4009-8EF3-30B07491831E}" type="parTrans" cxnId="{9F579A42-88ED-4328-836C-2417B80DEEA8}">
      <dgm:prSet/>
      <dgm:spPr/>
      <dgm:t>
        <a:bodyPr/>
        <a:lstStyle/>
        <a:p>
          <a:endParaRPr lang="en-US"/>
        </a:p>
      </dgm:t>
    </dgm:pt>
    <dgm:pt modelId="{30090F7F-3A7D-4E80-976F-C1F4F7958E61}" type="sibTrans" cxnId="{9F579A42-88ED-4328-836C-2417B80DEEA8}">
      <dgm:prSet/>
      <dgm:spPr/>
      <dgm:t>
        <a:bodyPr/>
        <a:lstStyle/>
        <a:p>
          <a:endParaRPr lang="en-US"/>
        </a:p>
      </dgm:t>
    </dgm:pt>
    <dgm:pt modelId="{2ABCCF57-815F-4287-B030-19B546F7D7C0}">
      <dgm:prSet/>
      <dgm:spPr/>
      <dgm:t>
        <a:bodyPr/>
        <a:lstStyle/>
        <a:p>
          <a:r>
            <a:rPr lang="en-US"/>
            <a:t>Apply </a:t>
          </a:r>
        </a:p>
        <a:p>
          <a:r>
            <a:rPr lang="en-US"/>
            <a:t>Algorithms</a:t>
          </a:r>
        </a:p>
      </dgm:t>
    </dgm:pt>
    <dgm:pt modelId="{1FFDEBF4-50B8-4E0C-96AD-90B0534C2E42}" type="parTrans" cxnId="{9139AB06-8F96-4B1E-B60C-7AF382EFC92D}">
      <dgm:prSet/>
      <dgm:spPr/>
      <dgm:t>
        <a:bodyPr/>
        <a:lstStyle/>
        <a:p>
          <a:endParaRPr lang="en-US"/>
        </a:p>
      </dgm:t>
    </dgm:pt>
    <dgm:pt modelId="{12C7C5AF-E3A7-4D44-8A94-FB3E2D87150A}" type="sibTrans" cxnId="{9139AB06-8F96-4B1E-B60C-7AF382EFC92D}">
      <dgm:prSet/>
      <dgm:spPr/>
      <dgm:t>
        <a:bodyPr/>
        <a:lstStyle/>
        <a:p>
          <a:endParaRPr lang="en-US"/>
        </a:p>
      </dgm:t>
    </dgm:pt>
    <dgm:pt modelId="{0DCDD257-8494-4EF9-BF91-D0CE2479DEAD}">
      <dgm:prSet/>
      <dgm:spPr/>
      <dgm:t>
        <a:bodyPr/>
        <a:lstStyle/>
        <a:p>
          <a:r>
            <a:rPr lang="en-US"/>
            <a:t>Apply</a:t>
          </a:r>
          <a:r>
            <a:rPr lang="en-US" baseline="0"/>
            <a:t> different Anomaly Detection Algorithms(ABOD,</a:t>
          </a:r>
          <a:r>
            <a:rPr lang="en-US" b="0" i="0"/>
            <a:t> CBLOF, HBOS, KNN, Feature Bagging, Isolation Forest, Average KNN)</a:t>
          </a:r>
          <a:endParaRPr lang="en-US"/>
        </a:p>
      </dgm:t>
    </dgm:pt>
    <dgm:pt modelId="{2FEDC242-7FFB-42AE-92A0-48BEAB82CC58}" type="parTrans" cxnId="{989CEA36-327A-46B8-924A-7A6B883E972F}">
      <dgm:prSet/>
      <dgm:spPr/>
      <dgm:t>
        <a:bodyPr/>
        <a:lstStyle/>
        <a:p>
          <a:endParaRPr lang="en-US"/>
        </a:p>
      </dgm:t>
    </dgm:pt>
    <dgm:pt modelId="{7D463407-F6CA-4280-ABA7-EF85AA7A488C}" type="sibTrans" cxnId="{989CEA36-327A-46B8-924A-7A6B883E972F}">
      <dgm:prSet/>
      <dgm:spPr/>
      <dgm:t>
        <a:bodyPr/>
        <a:lstStyle/>
        <a:p>
          <a:endParaRPr lang="en-US"/>
        </a:p>
      </dgm:t>
    </dgm:pt>
    <dgm:pt modelId="{2098C564-4816-4D3E-9256-B34E5809193F}">
      <dgm:prSet/>
      <dgm:spPr/>
      <dgm:t>
        <a:bodyPr/>
        <a:lstStyle/>
        <a:p>
          <a:r>
            <a:rPr lang="en-US"/>
            <a:t>Visualize</a:t>
          </a:r>
          <a:r>
            <a:rPr lang="en-US" baseline="0"/>
            <a:t> Results</a:t>
          </a:r>
          <a:endParaRPr lang="en-US"/>
        </a:p>
      </dgm:t>
    </dgm:pt>
    <dgm:pt modelId="{B33EEF72-D38F-4F93-B70C-7D906D67697E}" type="parTrans" cxnId="{61F2F98A-42E6-4D62-8072-6EA3D1B237B5}">
      <dgm:prSet/>
      <dgm:spPr/>
      <dgm:t>
        <a:bodyPr/>
        <a:lstStyle/>
        <a:p>
          <a:endParaRPr lang="en-US"/>
        </a:p>
      </dgm:t>
    </dgm:pt>
    <dgm:pt modelId="{D2C5F22A-8DE4-4B6F-9020-7BAB5133A4E1}" type="sibTrans" cxnId="{61F2F98A-42E6-4D62-8072-6EA3D1B237B5}">
      <dgm:prSet/>
      <dgm:spPr/>
      <dgm:t>
        <a:bodyPr/>
        <a:lstStyle/>
        <a:p>
          <a:endParaRPr lang="en-US"/>
        </a:p>
      </dgm:t>
    </dgm:pt>
    <dgm:pt modelId="{6A315C79-B485-45A2-88C7-41B3789DDB08}">
      <dgm:prSet/>
      <dgm:spPr/>
      <dgm:t>
        <a:bodyPr/>
        <a:lstStyle/>
        <a:p>
          <a:r>
            <a:rPr lang="en-US" b="0"/>
            <a:t>Visualize the Anomalies using all different Anomaly Detection Algorithms</a:t>
          </a:r>
          <a:r>
            <a:rPr lang="en-US" b="1"/>
            <a:t>.</a:t>
          </a:r>
        </a:p>
      </dgm:t>
    </dgm:pt>
    <dgm:pt modelId="{B5DD6FCE-E2E8-452D-BAA7-2E7149695F44}" type="parTrans" cxnId="{7CBC84A7-66BB-4735-A078-538223013899}">
      <dgm:prSet/>
      <dgm:spPr/>
      <dgm:t>
        <a:bodyPr/>
        <a:lstStyle/>
        <a:p>
          <a:endParaRPr lang="en-US"/>
        </a:p>
      </dgm:t>
    </dgm:pt>
    <dgm:pt modelId="{B1554FE5-86E5-4ACD-B388-93CEC7C186F9}" type="sibTrans" cxnId="{7CBC84A7-66BB-4735-A078-538223013899}">
      <dgm:prSet/>
      <dgm:spPr/>
      <dgm:t>
        <a:bodyPr/>
        <a:lstStyle/>
        <a:p>
          <a:endParaRPr lang="en-US"/>
        </a:p>
      </dgm:t>
    </dgm:pt>
    <dgm:pt modelId="{4F48ABD9-2195-4A3B-9D41-37F42BA832A3}">
      <dgm:prSet/>
      <dgm:spPr/>
      <dgm:t>
        <a:bodyPr/>
        <a:lstStyle/>
        <a:p>
          <a:r>
            <a:rPr lang="en-US"/>
            <a:t>Remove</a:t>
          </a:r>
          <a:r>
            <a:rPr lang="en-US" baseline="0"/>
            <a:t> Outliers</a:t>
          </a:r>
          <a:endParaRPr lang="en-US"/>
        </a:p>
      </dgm:t>
    </dgm:pt>
    <dgm:pt modelId="{EA47994A-4D5D-4427-9993-84E36FB2120E}" type="parTrans" cxnId="{0A763255-3990-4502-A243-C5CCEC8F2FF7}">
      <dgm:prSet/>
      <dgm:spPr/>
      <dgm:t>
        <a:bodyPr/>
        <a:lstStyle/>
        <a:p>
          <a:endParaRPr lang="en-US"/>
        </a:p>
      </dgm:t>
    </dgm:pt>
    <dgm:pt modelId="{1C34F2A1-FB76-414F-9CDF-9E735FBF8AB3}" type="sibTrans" cxnId="{0A763255-3990-4502-A243-C5CCEC8F2FF7}">
      <dgm:prSet/>
      <dgm:spPr/>
      <dgm:t>
        <a:bodyPr/>
        <a:lstStyle/>
        <a:p>
          <a:endParaRPr lang="en-US"/>
        </a:p>
      </dgm:t>
    </dgm:pt>
    <dgm:pt modelId="{65033560-93FD-4F51-94D7-B04958B5D07B}">
      <dgm:prSet/>
      <dgm:spPr/>
      <dgm:t>
        <a:bodyPr/>
        <a:lstStyle/>
        <a:p>
          <a:r>
            <a:rPr lang="en-US" b="0"/>
            <a:t>Download the Data feed with Outlier’s marked to remove from original dataset.</a:t>
          </a:r>
          <a:endParaRPr lang="en-US"/>
        </a:p>
      </dgm:t>
    </dgm:pt>
    <dgm:pt modelId="{ACBD4B3A-8CC0-4F8B-89DA-064B0B9819BC}" type="parTrans" cxnId="{1C8E5211-B5D1-4FD0-B5D7-342C54D0180F}">
      <dgm:prSet/>
      <dgm:spPr/>
      <dgm:t>
        <a:bodyPr/>
        <a:lstStyle/>
        <a:p>
          <a:endParaRPr lang="en-US"/>
        </a:p>
      </dgm:t>
    </dgm:pt>
    <dgm:pt modelId="{ED5ECD92-C3A2-41B4-815B-ADCBD4701CEA}" type="sibTrans" cxnId="{1C8E5211-B5D1-4FD0-B5D7-342C54D0180F}">
      <dgm:prSet/>
      <dgm:spPr/>
      <dgm:t>
        <a:bodyPr/>
        <a:lstStyle/>
        <a:p>
          <a:endParaRPr lang="en-US"/>
        </a:p>
      </dgm:t>
    </dgm:pt>
    <dgm:pt modelId="{CD21FF3C-067A-4F90-B700-A9D84052B44D}" type="pres">
      <dgm:prSet presAssocID="{77EE6617-DDF0-471A-88A9-7110B88D492E}" presName="Name0" presStyleCnt="0">
        <dgm:presLayoutVars>
          <dgm:dir/>
          <dgm:animLvl val="lvl"/>
          <dgm:resizeHandles val="exact"/>
        </dgm:presLayoutVars>
      </dgm:prSet>
      <dgm:spPr/>
    </dgm:pt>
    <dgm:pt modelId="{FD2ED8E0-09E9-42FF-BB97-057B2D16E0C8}" type="pres">
      <dgm:prSet presAssocID="{4F48ABD9-2195-4A3B-9D41-37F42BA832A3}" presName="boxAndChildren" presStyleCnt="0"/>
      <dgm:spPr/>
    </dgm:pt>
    <dgm:pt modelId="{8FD3AE40-0264-45C9-95B3-BA21EA3BC352}" type="pres">
      <dgm:prSet presAssocID="{4F48ABD9-2195-4A3B-9D41-37F42BA832A3}" presName="parentTextBox" presStyleLbl="alignNode1" presStyleIdx="0" presStyleCnt="4"/>
      <dgm:spPr/>
    </dgm:pt>
    <dgm:pt modelId="{0BEF9181-C1E2-4DA7-9BD9-52A1F5E59ACD}" type="pres">
      <dgm:prSet presAssocID="{4F48ABD9-2195-4A3B-9D41-37F42BA832A3}" presName="descendantBox" presStyleLbl="bgAccFollowNode1" presStyleIdx="0" presStyleCnt="4"/>
      <dgm:spPr/>
    </dgm:pt>
    <dgm:pt modelId="{D705716F-064B-43EA-9AF0-9D88E6D0D207}" type="pres">
      <dgm:prSet presAssocID="{D2C5F22A-8DE4-4B6F-9020-7BAB5133A4E1}" presName="sp" presStyleCnt="0"/>
      <dgm:spPr/>
    </dgm:pt>
    <dgm:pt modelId="{5931801A-142D-4056-B27B-BD6760DAB26A}" type="pres">
      <dgm:prSet presAssocID="{2098C564-4816-4D3E-9256-B34E5809193F}" presName="arrowAndChildren" presStyleCnt="0"/>
      <dgm:spPr/>
    </dgm:pt>
    <dgm:pt modelId="{F26595BC-3D11-45C7-95C1-D0F05BE6400C}" type="pres">
      <dgm:prSet presAssocID="{2098C564-4816-4D3E-9256-B34E5809193F}" presName="parentTextArrow" presStyleLbl="node1" presStyleIdx="0" presStyleCnt="0"/>
      <dgm:spPr/>
    </dgm:pt>
    <dgm:pt modelId="{C07F32AA-8066-424C-8E2F-D9FA4C424BE5}" type="pres">
      <dgm:prSet presAssocID="{2098C564-4816-4D3E-9256-B34E5809193F}" presName="arrow" presStyleLbl="alignNode1" presStyleIdx="1" presStyleCnt="4"/>
      <dgm:spPr/>
    </dgm:pt>
    <dgm:pt modelId="{5527D53E-166B-4D50-B3F1-56D4FAB25E52}" type="pres">
      <dgm:prSet presAssocID="{2098C564-4816-4D3E-9256-B34E5809193F}" presName="descendantArrow" presStyleLbl="bgAccFollowNode1" presStyleIdx="1" presStyleCnt="4"/>
      <dgm:spPr/>
    </dgm:pt>
    <dgm:pt modelId="{B702BB64-F191-42D0-9C5E-0FCAC9542E1C}" type="pres">
      <dgm:prSet presAssocID="{12C7C5AF-E3A7-4D44-8A94-FB3E2D87150A}" presName="sp" presStyleCnt="0"/>
      <dgm:spPr/>
    </dgm:pt>
    <dgm:pt modelId="{8A65B426-F799-47CE-AD41-5ABC056B8951}" type="pres">
      <dgm:prSet presAssocID="{2ABCCF57-815F-4287-B030-19B546F7D7C0}" presName="arrowAndChildren" presStyleCnt="0"/>
      <dgm:spPr/>
    </dgm:pt>
    <dgm:pt modelId="{E78B8A0B-2112-43F9-B654-878646559ED4}" type="pres">
      <dgm:prSet presAssocID="{2ABCCF57-815F-4287-B030-19B546F7D7C0}" presName="parentTextArrow" presStyleLbl="node1" presStyleIdx="0" presStyleCnt="0"/>
      <dgm:spPr/>
    </dgm:pt>
    <dgm:pt modelId="{4E0096A5-0D8F-43F5-AB11-A206CD08F455}" type="pres">
      <dgm:prSet presAssocID="{2ABCCF57-815F-4287-B030-19B546F7D7C0}" presName="arrow" presStyleLbl="alignNode1" presStyleIdx="2" presStyleCnt="4"/>
      <dgm:spPr/>
    </dgm:pt>
    <dgm:pt modelId="{CC0267EA-8A94-4334-99F2-D710A0FD1D14}" type="pres">
      <dgm:prSet presAssocID="{2ABCCF57-815F-4287-B030-19B546F7D7C0}" presName="descendantArrow" presStyleLbl="bgAccFollowNode1" presStyleIdx="2" presStyleCnt="4"/>
      <dgm:spPr/>
    </dgm:pt>
    <dgm:pt modelId="{6C24DA0E-4580-4BE6-947F-EEE45FE586CA}" type="pres">
      <dgm:prSet presAssocID="{9722266B-3DB3-4DA3-BF8F-B8B5D93ECFAC}" presName="sp" presStyleCnt="0"/>
      <dgm:spPr/>
    </dgm:pt>
    <dgm:pt modelId="{FBF02334-2A13-41C8-A367-87E9126BD4A8}" type="pres">
      <dgm:prSet presAssocID="{32E80D53-8EB5-4387-A242-58F0FDF62FEB}" presName="arrowAndChildren" presStyleCnt="0"/>
      <dgm:spPr/>
    </dgm:pt>
    <dgm:pt modelId="{91319F1F-F1C4-479E-81E7-75843E71D702}" type="pres">
      <dgm:prSet presAssocID="{32E80D53-8EB5-4387-A242-58F0FDF62FEB}" presName="parentTextArrow" presStyleLbl="node1" presStyleIdx="0" presStyleCnt="0"/>
      <dgm:spPr/>
    </dgm:pt>
    <dgm:pt modelId="{6A7C6DCE-6B3A-4084-8264-D765352003CC}" type="pres">
      <dgm:prSet presAssocID="{32E80D53-8EB5-4387-A242-58F0FDF62FEB}" presName="arrow" presStyleLbl="alignNode1" presStyleIdx="3" presStyleCnt="4"/>
      <dgm:spPr/>
    </dgm:pt>
    <dgm:pt modelId="{7E583478-6E32-408C-9A0F-7C1E4FC7BF21}" type="pres">
      <dgm:prSet presAssocID="{32E80D53-8EB5-4387-A242-58F0FDF62FEB}" presName="descendantArrow" presStyleLbl="bgAccFollowNode1" presStyleIdx="3" presStyleCnt="4"/>
      <dgm:spPr/>
    </dgm:pt>
  </dgm:ptLst>
  <dgm:cxnLst>
    <dgm:cxn modelId="{DE77D404-281A-41CC-96DE-7B4EF6E396AC}" type="presOf" srcId="{0DCDD257-8494-4EF9-BF91-D0CE2479DEAD}" destId="{CC0267EA-8A94-4334-99F2-D710A0FD1D14}" srcOrd="0" destOrd="0" presId="urn:microsoft.com/office/officeart/2016/7/layout/VerticalDownArrowProcess"/>
    <dgm:cxn modelId="{9139AB06-8F96-4B1E-B60C-7AF382EFC92D}" srcId="{77EE6617-DDF0-471A-88A9-7110B88D492E}" destId="{2ABCCF57-815F-4287-B030-19B546F7D7C0}" srcOrd="1" destOrd="0" parTransId="{1FFDEBF4-50B8-4E0C-96AD-90B0534C2E42}" sibTransId="{12C7C5AF-E3A7-4D44-8A94-FB3E2D87150A}"/>
    <dgm:cxn modelId="{1C8E5211-B5D1-4FD0-B5D7-342C54D0180F}" srcId="{4F48ABD9-2195-4A3B-9D41-37F42BA832A3}" destId="{65033560-93FD-4F51-94D7-B04958B5D07B}" srcOrd="0" destOrd="0" parTransId="{ACBD4B3A-8CC0-4F8B-89DA-064B0B9819BC}" sibTransId="{ED5ECD92-C3A2-41B4-815B-ADCBD4701CEA}"/>
    <dgm:cxn modelId="{8B386525-C8AE-42E1-8561-002C777D5F81}" srcId="{77EE6617-DDF0-471A-88A9-7110B88D492E}" destId="{32E80D53-8EB5-4387-A242-58F0FDF62FEB}" srcOrd="0" destOrd="0" parTransId="{D92B225A-9A64-444A-9472-0DF12BE94DCA}" sibTransId="{9722266B-3DB3-4DA3-BF8F-B8B5D93ECFAC}"/>
    <dgm:cxn modelId="{989CEA36-327A-46B8-924A-7A6B883E972F}" srcId="{2ABCCF57-815F-4287-B030-19B546F7D7C0}" destId="{0DCDD257-8494-4EF9-BF91-D0CE2479DEAD}" srcOrd="0" destOrd="0" parTransId="{2FEDC242-7FFB-42AE-92A0-48BEAB82CC58}" sibTransId="{7D463407-F6CA-4280-ABA7-EF85AA7A488C}"/>
    <dgm:cxn modelId="{1A9EFE3F-652D-4AA3-AD5F-369094CB2414}" type="presOf" srcId="{4F48ABD9-2195-4A3B-9D41-37F42BA832A3}" destId="{8FD3AE40-0264-45C9-95B3-BA21EA3BC352}" srcOrd="0" destOrd="0" presId="urn:microsoft.com/office/officeart/2016/7/layout/VerticalDownArrowProcess"/>
    <dgm:cxn modelId="{58262C40-8558-49AB-BC6D-9A2573E72F86}" type="presOf" srcId="{77EE6617-DDF0-471A-88A9-7110B88D492E}" destId="{CD21FF3C-067A-4F90-B700-A9D84052B44D}" srcOrd="0" destOrd="0" presId="urn:microsoft.com/office/officeart/2016/7/layout/VerticalDownArrowProcess"/>
    <dgm:cxn modelId="{9F579A42-88ED-4328-836C-2417B80DEEA8}" srcId="{32E80D53-8EB5-4387-A242-58F0FDF62FEB}" destId="{0C4E58E8-5285-4928-A279-D9485A28AAF6}" srcOrd="0" destOrd="0" parTransId="{3EC7667F-C25B-4009-8EF3-30B07491831E}" sibTransId="{30090F7F-3A7D-4E80-976F-C1F4F7958E61}"/>
    <dgm:cxn modelId="{EC82A052-E884-468D-95DE-419CC7B25278}" type="presOf" srcId="{2098C564-4816-4D3E-9256-B34E5809193F}" destId="{C07F32AA-8066-424C-8E2F-D9FA4C424BE5}" srcOrd="1" destOrd="0" presId="urn:microsoft.com/office/officeart/2016/7/layout/VerticalDownArrowProcess"/>
    <dgm:cxn modelId="{0A763255-3990-4502-A243-C5CCEC8F2FF7}" srcId="{77EE6617-DDF0-471A-88A9-7110B88D492E}" destId="{4F48ABD9-2195-4A3B-9D41-37F42BA832A3}" srcOrd="3" destOrd="0" parTransId="{EA47994A-4D5D-4427-9993-84E36FB2120E}" sibTransId="{1C34F2A1-FB76-414F-9CDF-9E735FBF8AB3}"/>
    <dgm:cxn modelId="{99504C77-3949-418A-B2E3-451935F33A34}" type="presOf" srcId="{32E80D53-8EB5-4387-A242-58F0FDF62FEB}" destId="{6A7C6DCE-6B3A-4084-8264-D765352003CC}" srcOrd="1" destOrd="0" presId="urn:microsoft.com/office/officeart/2016/7/layout/VerticalDownArrowProcess"/>
    <dgm:cxn modelId="{61F2F98A-42E6-4D62-8072-6EA3D1B237B5}" srcId="{77EE6617-DDF0-471A-88A9-7110B88D492E}" destId="{2098C564-4816-4D3E-9256-B34E5809193F}" srcOrd="2" destOrd="0" parTransId="{B33EEF72-D38F-4F93-B70C-7D906D67697E}" sibTransId="{D2C5F22A-8DE4-4B6F-9020-7BAB5133A4E1}"/>
    <dgm:cxn modelId="{7E07279D-98F7-4642-952B-50ED8E748927}" type="presOf" srcId="{6A315C79-B485-45A2-88C7-41B3789DDB08}" destId="{5527D53E-166B-4D50-B3F1-56D4FAB25E52}" srcOrd="0" destOrd="0" presId="urn:microsoft.com/office/officeart/2016/7/layout/VerticalDownArrowProcess"/>
    <dgm:cxn modelId="{7CBC84A7-66BB-4735-A078-538223013899}" srcId="{2098C564-4816-4D3E-9256-B34E5809193F}" destId="{6A315C79-B485-45A2-88C7-41B3789DDB08}" srcOrd="0" destOrd="0" parTransId="{B5DD6FCE-E2E8-452D-BAA7-2E7149695F44}" sibTransId="{B1554FE5-86E5-4ACD-B388-93CEC7C186F9}"/>
    <dgm:cxn modelId="{2710A1BA-E4EB-4E56-97C6-8FF424E3FB26}" type="presOf" srcId="{2ABCCF57-815F-4287-B030-19B546F7D7C0}" destId="{E78B8A0B-2112-43F9-B654-878646559ED4}" srcOrd="0" destOrd="0" presId="urn:microsoft.com/office/officeart/2016/7/layout/VerticalDownArrowProcess"/>
    <dgm:cxn modelId="{3964BCC9-C287-4AA6-A52D-09D858F6B55B}" type="presOf" srcId="{32E80D53-8EB5-4387-A242-58F0FDF62FEB}" destId="{91319F1F-F1C4-479E-81E7-75843E71D702}" srcOrd="0" destOrd="0" presId="urn:microsoft.com/office/officeart/2016/7/layout/VerticalDownArrowProcess"/>
    <dgm:cxn modelId="{39CCA8D0-DE32-4F70-9C28-9B80A897EE6D}" type="presOf" srcId="{0C4E58E8-5285-4928-A279-D9485A28AAF6}" destId="{7E583478-6E32-408C-9A0F-7C1E4FC7BF21}" srcOrd="0" destOrd="0" presId="urn:microsoft.com/office/officeart/2016/7/layout/VerticalDownArrowProcess"/>
    <dgm:cxn modelId="{D0C060E1-6988-4E7E-B249-A52958899B7D}" type="presOf" srcId="{65033560-93FD-4F51-94D7-B04958B5D07B}" destId="{0BEF9181-C1E2-4DA7-9BD9-52A1F5E59ACD}" srcOrd="0" destOrd="0" presId="urn:microsoft.com/office/officeart/2016/7/layout/VerticalDownArrowProcess"/>
    <dgm:cxn modelId="{652DF1E6-5E63-48A3-9EDA-609A7D609D2C}" type="presOf" srcId="{2098C564-4816-4D3E-9256-B34E5809193F}" destId="{F26595BC-3D11-45C7-95C1-D0F05BE6400C}" srcOrd="0" destOrd="0" presId="urn:microsoft.com/office/officeart/2016/7/layout/VerticalDownArrowProcess"/>
    <dgm:cxn modelId="{A02338F5-A697-474E-984E-69668B1E3854}" type="presOf" srcId="{2ABCCF57-815F-4287-B030-19B546F7D7C0}" destId="{4E0096A5-0D8F-43F5-AB11-A206CD08F455}" srcOrd="1" destOrd="0" presId="urn:microsoft.com/office/officeart/2016/7/layout/VerticalDownArrowProcess"/>
    <dgm:cxn modelId="{D57CB4E8-BD75-4FBE-BB86-01D520ADE3C5}" type="presParOf" srcId="{CD21FF3C-067A-4F90-B700-A9D84052B44D}" destId="{FD2ED8E0-09E9-42FF-BB97-057B2D16E0C8}" srcOrd="0" destOrd="0" presId="urn:microsoft.com/office/officeart/2016/7/layout/VerticalDownArrowProcess"/>
    <dgm:cxn modelId="{C7C61C2A-C9A3-434F-B9F4-E527981A026F}" type="presParOf" srcId="{FD2ED8E0-09E9-42FF-BB97-057B2D16E0C8}" destId="{8FD3AE40-0264-45C9-95B3-BA21EA3BC352}" srcOrd="0" destOrd="0" presId="urn:microsoft.com/office/officeart/2016/7/layout/VerticalDownArrowProcess"/>
    <dgm:cxn modelId="{B2F4A72B-B176-47B6-AEB4-65D73E64AE6F}" type="presParOf" srcId="{FD2ED8E0-09E9-42FF-BB97-057B2D16E0C8}" destId="{0BEF9181-C1E2-4DA7-9BD9-52A1F5E59ACD}" srcOrd="1" destOrd="0" presId="urn:microsoft.com/office/officeart/2016/7/layout/VerticalDownArrowProcess"/>
    <dgm:cxn modelId="{81091BE6-93E4-47D8-A0BE-D9505B1FB226}" type="presParOf" srcId="{CD21FF3C-067A-4F90-B700-A9D84052B44D}" destId="{D705716F-064B-43EA-9AF0-9D88E6D0D207}" srcOrd="1" destOrd="0" presId="urn:microsoft.com/office/officeart/2016/7/layout/VerticalDownArrowProcess"/>
    <dgm:cxn modelId="{8C99D621-E3FB-4C64-841B-C14A84D8C46A}" type="presParOf" srcId="{CD21FF3C-067A-4F90-B700-A9D84052B44D}" destId="{5931801A-142D-4056-B27B-BD6760DAB26A}" srcOrd="2" destOrd="0" presId="urn:microsoft.com/office/officeart/2016/7/layout/VerticalDownArrowProcess"/>
    <dgm:cxn modelId="{C4AF508C-91BF-469F-9321-171165E9D8C4}" type="presParOf" srcId="{5931801A-142D-4056-B27B-BD6760DAB26A}" destId="{F26595BC-3D11-45C7-95C1-D0F05BE6400C}" srcOrd="0" destOrd="0" presId="urn:microsoft.com/office/officeart/2016/7/layout/VerticalDownArrowProcess"/>
    <dgm:cxn modelId="{8F224A97-5BEA-4404-A6E6-218D4C4565E7}" type="presParOf" srcId="{5931801A-142D-4056-B27B-BD6760DAB26A}" destId="{C07F32AA-8066-424C-8E2F-D9FA4C424BE5}" srcOrd="1" destOrd="0" presId="urn:microsoft.com/office/officeart/2016/7/layout/VerticalDownArrowProcess"/>
    <dgm:cxn modelId="{CCDED42A-31CF-4E3A-9E2E-868BEC9D2608}" type="presParOf" srcId="{5931801A-142D-4056-B27B-BD6760DAB26A}" destId="{5527D53E-166B-4D50-B3F1-56D4FAB25E52}" srcOrd="2" destOrd="0" presId="urn:microsoft.com/office/officeart/2016/7/layout/VerticalDownArrowProcess"/>
    <dgm:cxn modelId="{C4B8BAFC-91CC-457C-A92B-EEC758978577}" type="presParOf" srcId="{CD21FF3C-067A-4F90-B700-A9D84052B44D}" destId="{B702BB64-F191-42D0-9C5E-0FCAC9542E1C}" srcOrd="3" destOrd="0" presId="urn:microsoft.com/office/officeart/2016/7/layout/VerticalDownArrowProcess"/>
    <dgm:cxn modelId="{B74C6E54-5551-44F3-B9D3-69830A2F781F}" type="presParOf" srcId="{CD21FF3C-067A-4F90-B700-A9D84052B44D}" destId="{8A65B426-F799-47CE-AD41-5ABC056B8951}" srcOrd="4" destOrd="0" presId="urn:microsoft.com/office/officeart/2016/7/layout/VerticalDownArrowProcess"/>
    <dgm:cxn modelId="{98BA2595-B77D-40FC-822A-CB34AAB7981B}" type="presParOf" srcId="{8A65B426-F799-47CE-AD41-5ABC056B8951}" destId="{E78B8A0B-2112-43F9-B654-878646559ED4}" srcOrd="0" destOrd="0" presId="urn:microsoft.com/office/officeart/2016/7/layout/VerticalDownArrowProcess"/>
    <dgm:cxn modelId="{81031484-208B-4D43-9F00-238A543D3DB3}" type="presParOf" srcId="{8A65B426-F799-47CE-AD41-5ABC056B8951}" destId="{4E0096A5-0D8F-43F5-AB11-A206CD08F455}" srcOrd="1" destOrd="0" presId="urn:microsoft.com/office/officeart/2016/7/layout/VerticalDownArrowProcess"/>
    <dgm:cxn modelId="{A68D64DF-7972-4962-B579-AEB58BC6412B}" type="presParOf" srcId="{8A65B426-F799-47CE-AD41-5ABC056B8951}" destId="{CC0267EA-8A94-4334-99F2-D710A0FD1D14}" srcOrd="2" destOrd="0" presId="urn:microsoft.com/office/officeart/2016/7/layout/VerticalDownArrowProcess"/>
    <dgm:cxn modelId="{2ACE34C4-3A5D-45AC-A13F-280A6B9E90D8}" type="presParOf" srcId="{CD21FF3C-067A-4F90-B700-A9D84052B44D}" destId="{6C24DA0E-4580-4BE6-947F-EEE45FE586CA}" srcOrd="5" destOrd="0" presId="urn:microsoft.com/office/officeart/2016/7/layout/VerticalDownArrowProcess"/>
    <dgm:cxn modelId="{581F6E25-52D8-4014-BE28-582B54EC360F}" type="presParOf" srcId="{CD21FF3C-067A-4F90-B700-A9D84052B44D}" destId="{FBF02334-2A13-41C8-A367-87E9126BD4A8}" srcOrd="6" destOrd="0" presId="urn:microsoft.com/office/officeart/2016/7/layout/VerticalDownArrowProcess"/>
    <dgm:cxn modelId="{DCD42BB5-4421-49A9-98B9-0E1CD41515E9}" type="presParOf" srcId="{FBF02334-2A13-41C8-A367-87E9126BD4A8}" destId="{91319F1F-F1C4-479E-81E7-75843E71D702}" srcOrd="0" destOrd="0" presId="urn:microsoft.com/office/officeart/2016/7/layout/VerticalDownArrowProcess"/>
    <dgm:cxn modelId="{B2DEB61F-7CC0-445A-9583-AFDD0028FDEA}" type="presParOf" srcId="{FBF02334-2A13-41C8-A367-87E9126BD4A8}" destId="{6A7C6DCE-6B3A-4084-8264-D765352003CC}" srcOrd="1" destOrd="0" presId="urn:microsoft.com/office/officeart/2016/7/layout/VerticalDownArrowProcess"/>
    <dgm:cxn modelId="{110971E7-54CD-49A6-B851-200A986F0504}" type="presParOf" srcId="{FBF02334-2A13-41C8-A367-87E9126BD4A8}" destId="{7E583478-6E32-408C-9A0F-7C1E4FC7BF21}"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7EE6617-DDF0-471A-88A9-7110B88D492E}" type="doc">
      <dgm:prSet loTypeId="urn:microsoft.com/office/officeart/2016/7/layout/VerticalDownArrowProcess" loCatId="process" qsTypeId="urn:microsoft.com/office/officeart/2005/8/quickstyle/simple1" qsCatId="simple" csTypeId="urn:microsoft.com/office/officeart/2005/8/colors/accent0_3" csCatId="mainScheme" phldr="1"/>
      <dgm:spPr/>
      <dgm:t>
        <a:bodyPr/>
        <a:lstStyle/>
        <a:p>
          <a:endParaRPr lang="en-US"/>
        </a:p>
      </dgm:t>
    </dgm:pt>
    <dgm:pt modelId="{32E80D53-8EB5-4387-A242-58F0FDF62FEB}">
      <dgm:prSet/>
      <dgm:spPr/>
      <dgm:t>
        <a:bodyPr/>
        <a:lstStyle/>
        <a:p>
          <a:r>
            <a:rPr lang="en-US"/>
            <a:t>Function Call</a:t>
          </a:r>
        </a:p>
      </dgm:t>
    </dgm:pt>
    <dgm:pt modelId="{D92B225A-9A64-444A-9472-0DF12BE94DCA}" type="parTrans" cxnId="{8B386525-C8AE-42E1-8561-002C777D5F81}">
      <dgm:prSet/>
      <dgm:spPr/>
      <dgm:t>
        <a:bodyPr/>
        <a:lstStyle/>
        <a:p>
          <a:endParaRPr lang="en-US"/>
        </a:p>
      </dgm:t>
    </dgm:pt>
    <dgm:pt modelId="{9722266B-3DB3-4DA3-BF8F-B8B5D93ECFAC}" type="sibTrans" cxnId="{8B386525-C8AE-42E1-8561-002C777D5F81}">
      <dgm:prSet/>
      <dgm:spPr/>
      <dgm:t>
        <a:bodyPr/>
        <a:lstStyle/>
        <a:p>
          <a:endParaRPr lang="en-US"/>
        </a:p>
      </dgm:t>
    </dgm:pt>
    <dgm:pt modelId="{0C4E58E8-5285-4928-A279-D9485A28AAF6}">
      <dgm:prSet/>
      <dgm:spPr/>
      <dgm:t>
        <a:bodyPr/>
        <a:lstStyle/>
        <a:p>
          <a:r>
            <a:rPr lang="en-US" b="1" err="1"/>
            <a:t>AutoMLFunc</a:t>
          </a:r>
          <a:r>
            <a:rPr lang="en-US" b="1"/>
            <a:t>(subscription_id,resource_group,workspace_name,input_dataframe,label_col,task_type,input_appname)</a:t>
          </a:r>
        </a:p>
      </dgm:t>
    </dgm:pt>
    <dgm:pt modelId="{3EC7667F-C25B-4009-8EF3-30B07491831E}" type="parTrans" cxnId="{9F579A42-88ED-4328-836C-2417B80DEEA8}">
      <dgm:prSet/>
      <dgm:spPr/>
      <dgm:t>
        <a:bodyPr/>
        <a:lstStyle/>
        <a:p>
          <a:endParaRPr lang="en-US"/>
        </a:p>
      </dgm:t>
    </dgm:pt>
    <dgm:pt modelId="{30090F7F-3A7D-4E80-976F-C1F4F7958E61}" type="sibTrans" cxnId="{9F579A42-88ED-4328-836C-2417B80DEEA8}">
      <dgm:prSet/>
      <dgm:spPr/>
      <dgm:t>
        <a:bodyPr/>
        <a:lstStyle/>
        <a:p>
          <a:endParaRPr lang="en-US"/>
        </a:p>
      </dgm:t>
    </dgm:pt>
    <dgm:pt modelId="{CB28F6C4-AF43-409B-8707-A3B849C80034}">
      <dgm:prSet/>
      <dgm:spPr/>
      <dgm:t>
        <a:bodyPr/>
        <a:lstStyle/>
        <a:p>
          <a:r>
            <a:rPr lang="en-US"/>
            <a:t>Split Dataset</a:t>
          </a:r>
        </a:p>
      </dgm:t>
    </dgm:pt>
    <dgm:pt modelId="{89F62F94-31EC-45F0-A6D6-A7E9E4D7D39F}" type="parTrans" cxnId="{EE9F1D99-6892-428B-848F-4FE84F107113}">
      <dgm:prSet/>
      <dgm:spPr/>
      <dgm:t>
        <a:bodyPr/>
        <a:lstStyle/>
        <a:p>
          <a:endParaRPr lang="en-US"/>
        </a:p>
      </dgm:t>
    </dgm:pt>
    <dgm:pt modelId="{63E3EB14-DCF8-4F1B-B086-6195A184A3F2}" type="sibTrans" cxnId="{EE9F1D99-6892-428B-848F-4FE84F107113}">
      <dgm:prSet/>
      <dgm:spPr/>
      <dgm:t>
        <a:bodyPr/>
        <a:lstStyle/>
        <a:p>
          <a:endParaRPr lang="en-US"/>
        </a:p>
      </dgm:t>
    </dgm:pt>
    <dgm:pt modelId="{744CE51A-C349-4149-951E-ECD7C7F07F02}">
      <dgm:prSet/>
      <dgm:spPr/>
      <dgm:t>
        <a:bodyPr/>
        <a:lstStyle/>
        <a:p>
          <a:r>
            <a:rPr lang="en-US"/>
            <a:t>Split data to train and test.</a:t>
          </a:r>
        </a:p>
      </dgm:t>
    </dgm:pt>
    <dgm:pt modelId="{00126429-0F03-4510-BD23-EDC5623F749B}" type="parTrans" cxnId="{7912EDE3-57DD-4EA5-A209-7CF72927EE49}">
      <dgm:prSet/>
      <dgm:spPr/>
      <dgm:t>
        <a:bodyPr/>
        <a:lstStyle/>
        <a:p>
          <a:endParaRPr lang="en-US"/>
        </a:p>
      </dgm:t>
    </dgm:pt>
    <dgm:pt modelId="{52418C66-353A-4088-8742-6253E70FAA11}" type="sibTrans" cxnId="{7912EDE3-57DD-4EA5-A209-7CF72927EE49}">
      <dgm:prSet/>
      <dgm:spPr/>
      <dgm:t>
        <a:bodyPr/>
        <a:lstStyle/>
        <a:p>
          <a:endParaRPr lang="en-US"/>
        </a:p>
      </dgm:t>
    </dgm:pt>
    <dgm:pt modelId="{2ABCCF57-815F-4287-B030-19B546F7D7C0}">
      <dgm:prSet/>
      <dgm:spPr/>
      <dgm:t>
        <a:bodyPr/>
        <a:lstStyle/>
        <a:p>
          <a:r>
            <a:rPr lang="en-US"/>
            <a:t>Azure Auto ML Config</a:t>
          </a:r>
        </a:p>
      </dgm:t>
    </dgm:pt>
    <dgm:pt modelId="{1FFDEBF4-50B8-4E0C-96AD-90B0534C2E42}" type="parTrans" cxnId="{9139AB06-8F96-4B1E-B60C-7AF382EFC92D}">
      <dgm:prSet/>
      <dgm:spPr/>
      <dgm:t>
        <a:bodyPr/>
        <a:lstStyle/>
        <a:p>
          <a:endParaRPr lang="en-US"/>
        </a:p>
      </dgm:t>
    </dgm:pt>
    <dgm:pt modelId="{12C7C5AF-E3A7-4D44-8A94-FB3E2D87150A}" type="sibTrans" cxnId="{9139AB06-8F96-4B1E-B60C-7AF382EFC92D}">
      <dgm:prSet/>
      <dgm:spPr/>
      <dgm:t>
        <a:bodyPr/>
        <a:lstStyle/>
        <a:p>
          <a:endParaRPr lang="en-US"/>
        </a:p>
      </dgm:t>
    </dgm:pt>
    <dgm:pt modelId="{0DCDD257-8494-4EF9-BF91-D0CE2479DEAD}">
      <dgm:prSet/>
      <dgm:spPr/>
      <dgm:t>
        <a:bodyPr/>
        <a:lstStyle/>
        <a:p>
          <a:r>
            <a:rPr lang="en-US"/>
            <a:t>Set the automated ML configuration parameters depending on task type such as regression or classification.</a:t>
          </a:r>
        </a:p>
      </dgm:t>
    </dgm:pt>
    <dgm:pt modelId="{2FEDC242-7FFB-42AE-92A0-48BEAB82CC58}" type="parTrans" cxnId="{989CEA36-327A-46B8-924A-7A6B883E972F}">
      <dgm:prSet/>
      <dgm:spPr/>
      <dgm:t>
        <a:bodyPr/>
        <a:lstStyle/>
        <a:p>
          <a:endParaRPr lang="en-US"/>
        </a:p>
      </dgm:t>
    </dgm:pt>
    <dgm:pt modelId="{7D463407-F6CA-4280-ABA7-EF85AA7A488C}" type="sibTrans" cxnId="{989CEA36-327A-46B8-924A-7A6B883E972F}">
      <dgm:prSet/>
      <dgm:spPr/>
      <dgm:t>
        <a:bodyPr/>
        <a:lstStyle/>
        <a:p>
          <a:endParaRPr lang="en-US"/>
        </a:p>
      </dgm:t>
    </dgm:pt>
    <dgm:pt modelId="{2098C564-4816-4D3E-9256-B34E5809193F}">
      <dgm:prSet/>
      <dgm:spPr/>
      <dgm:t>
        <a:bodyPr/>
        <a:lstStyle/>
        <a:p>
          <a:r>
            <a:rPr lang="en-US"/>
            <a:t>Submit</a:t>
          </a:r>
        </a:p>
      </dgm:t>
    </dgm:pt>
    <dgm:pt modelId="{B33EEF72-D38F-4F93-B70C-7D906D67697E}" type="parTrans" cxnId="{61F2F98A-42E6-4D62-8072-6EA3D1B237B5}">
      <dgm:prSet/>
      <dgm:spPr/>
      <dgm:t>
        <a:bodyPr/>
        <a:lstStyle/>
        <a:p>
          <a:endParaRPr lang="en-US"/>
        </a:p>
      </dgm:t>
    </dgm:pt>
    <dgm:pt modelId="{D2C5F22A-8DE4-4B6F-9020-7BAB5133A4E1}" type="sibTrans" cxnId="{61F2F98A-42E6-4D62-8072-6EA3D1B237B5}">
      <dgm:prSet/>
      <dgm:spPr/>
      <dgm:t>
        <a:bodyPr/>
        <a:lstStyle/>
        <a:p>
          <a:endParaRPr lang="en-US"/>
        </a:p>
      </dgm:t>
    </dgm:pt>
    <dgm:pt modelId="{6A315C79-B485-45A2-88C7-41B3789DDB08}">
      <dgm:prSet/>
      <dgm:spPr/>
      <dgm:t>
        <a:bodyPr/>
        <a:lstStyle/>
        <a:p>
          <a:r>
            <a:rPr lang="en-US"/>
            <a:t>Submit the experiment for AML run.</a:t>
          </a:r>
        </a:p>
      </dgm:t>
    </dgm:pt>
    <dgm:pt modelId="{B5DD6FCE-E2E8-452D-BAA7-2E7149695F44}" type="parTrans" cxnId="{7CBC84A7-66BB-4735-A078-538223013899}">
      <dgm:prSet/>
      <dgm:spPr/>
      <dgm:t>
        <a:bodyPr/>
        <a:lstStyle/>
        <a:p>
          <a:endParaRPr lang="en-US"/>
        </a:p>
      </dgm:t>
    </dgm:pt>
    <dgm:pt modelId="{B1554FE5-86E5-4ACD-B388-93CEC7C186F9}" type="sibTrans" cxnId="{7CBC84A7-66BB-4735-A078-538223013899}">
      <dgm:prSet/>
      <dgm:spPr/>
      <dgm:t>
        <a:bodyPr/>
        <a:lstStyle/>
        <a:p>
          <a:endParaRPr lang="en-US"/>
        </a:p>
      </dgm:t>
    </dgm:pt>
    <dgm:pt modelId="{65033560-93FD-4F51-94D7-B04958B5D07B}">
      <dgm:prSet/>
      <dgm:spPr/>
      <dgm:t>
        <a:bodyPr/>
        <a:lstStyle/>
        <a:p>
          <a:r>
            <a:rPr lang="en-US"/>
            <a:t>Extract the best model and calculate accuracy and other metrics.</a:t>
          </a:r>
        </a:p>
      </dgm:t>
    </dgm:pt>
    <dgm:pt modelId="{ACBD4B3A-8CC0-4F8B-89DA-064B0B9819BC}" type="parTrans" cxnId="{1C8E5211-B5D1-4FD0-B5D7-342C54D0180F}">
      <dgm:prSet/>
      <dgm:spPr/>
      <dgm:t>
        <a:bodyPr/>
        <a:lstStyle/>
        <a:p>
          <a:endParaRPr lang="en-US"/>
        </a:p>
      </dgm:t>
    </dgm:pt>
    <dgm:pt modelId="{ED5ECD92-C3A2-41B4-815B-ADCBD4701CEA}" type="sibTrans" cxnId="{1C8E5211-B5D1-4FD0-B5D7-342C54D0180F}">
      <dgm:prSet/>
      <dgm:spPr/>
      <dgm:t>
        <a:bodyPr/>
        <a:lstStyle/>
        <a:p>
          <a:endParaRPr lang="en-US"/>
        </a:p>
      </dgm:t>
    </dgm:pt>
    <dgm:pt modelId="{4F48ABD9-2195-4A3B-9D41-37F42BA832A3}">
      <dgm:prSet/>
      <dgm:spPr/>
      <dgm:t>
        <a:bodyPr/>
        <a:lstStyle/>
        <a:p>
          <a:r>
            <a:rPr lang="en-US"/>
            <a:t>Extract</a:t>
          </a:r>
        </a:p>
      </dgm:t>
    </dgm:pt>
    <dgm:pt modelId="{1C34F2A1-FB76-414F-9CDF-9E735FBF8AB3}" type="sibTrans" cxnId="{0A763255-3990-4502-A243-C5CCEC8F2FF7}">
      <dgm:prSet/>
      <dgm:spPr/>
      <dgm:t>
        <a:bodyPr/>
        <a:lstStyle/>
        <a:p>
          <a:endParaRPr lang="en-US"/>
        </a:p>
      </dgm:t>
    </dgm:pt>
    <dgm:pt modelId="{EA47994A-4D5D-4427-9993-84E36FB2120E}" type="parTrans" cxnId="{0A763255-3990-4502-A243-C5CCEC8F2FF7}">
      <dgm:prSet/>
      <dgm:spPr/>
      <dgm:t>
        <a:bodyPr/>
        <a:lstStyle/>
        <a:p>
          <a:endParaRPr lang="en-US"/>
        </a:p>
      </dgm:t>
    </dgm:pt>
    <dgm:pt modelId="{82C49ED8-8A18-4A1A-8ED1-55E3D4766C5F}">
      <dgm:prSet/>
      <dgm:spPr/>
      <dgm:t>
        <a:bodyPr/>
        <a:lstStyle/>
        <a:p>
          <a:pPr rtl="0"/>
          <a:r>
            <a:rPr lang="en-US"/>
            <a:t>Deploy</a:t>
          </a:r>
          <a:r>
            <a:rPr lang="en-US">
              <a:latin typeface="Calibri Light" panose="020F0302020204030204"/>
            </a:rPr>
            <a:t> </a:t>
          </a:r>
          <a:endParaRPr lang="en-US"/>
        </a:p>
      </dgm:t>
    </dgm:pt>
    <dgm:pt modelId="{DB9DCE94-6A5E-40D6-9955-59B6010DAFA2}" type="parTrans" cxnId="{6400BBB4-4672-4377-9640-59A8976E23EF}">
      <dgm:prSet/>
      <dgm:spPr/>
      <dgm:t>
        <a:bodyPr/>
        <a:lstStyle/>
        <a:p>
          <a:endParaRPr lang="en-US"/>
        </a:p>
      </dgm:t>
    </dgm:pt>
    <dgm:pt modelId="{D3E021DB-AFA5-4328-90B3-A4B7AAE7D602}" type="sibTrans" cxnId="{6400BBB4-4672-4377-9640-59A8976E23EF}">
      <dgm:prSet/>
      <dgm:spPr/>
      <dgm:t>
        <a:bodyPr/>
        <a:lstStyle/>
        <a:p>
          <a:endParaRPr lang="en-US"/>
        </a:p>
      </dgm:t>
    </dgm:pt>
    <dgm:pt modelId="{641DF0AE-F545-4DA1-A57D-AC547B7B3FE3}">
      <dgm:prSet/>
      <dgm:spPr/>
      <dgm:t>
        <a:bodyPr/>
        <a:lstStyle/>
        <a:p>
          <a:r>
            <a:rPr lang="en-US"/>
            <a:t>Deploy &amp; Consume the best model obtained using REST API</a:t>
          </a:r>
        </a:p>
      </dgm:t>
    </dgm:pt>
    <dgm:pt modelId="{39813284-961B-4388-B554-933F4C27151D}" type="parTrans" cxnId="{F7440EC0-0CB3-4F28-A9F2-0C45B6A49B69}">
      <dgm:prSet/>
      <dgm:spPr/>
      <dgm:t>
        <a:bodyPr/>
        <a:lstStyle/>
        <a:p>
          <a:endParaRPr lang="en-US"/>
        </a:p>
      </dgm:t>
    </dgm:pt>
    <dgm:pt modelId="{F1EDD46E-5A6B-411A-B165-680F00109209}" type="sibTrans" cxnId="{F7440EC0-0CB3-4F28-A9F2-0C45B6A49B69}">
      <dgm:prSet/>
      <dgm:spPr/>
      <dgm:t>
        <a:bodyPr/>
        <a:lstStyle/>
        <a:p>
          <a:endParaRPr lang="en-US"/>
        </a:p>
      </dgm:t>
    </dgm:pt>
    <dgm:pt modelId="{3F7482E9-2096-44D3-973C-0B29C2902451}">
      <dgm:prSet phldr="0"/>
      <dgm:spPr/>
      <dgm:t>
        <a:bodyPr/>
        <a:lstStyle/>
        <a:p>
          <a:pPr rtl="0"/>
          <a:r>
            <a:rPr lang="en-US">
              <a:latin typeface="Calibri Light" panose="020F0302020204030204"/>
            </a:rPr>
            <a:t>Create/Re-use AML Compute</a:t>
          </a:r>
        </a:p>
      </dgm:t>
    </dgm:pt>
    <dgm:pt modelId="{72B279E9-9453-4165-900C-9758A7848C36}" type="parTrans" cxnId="{3FF6DEC3-43C4-4858-A9A9-548D2F35CCDF}">
      <dgm:prSet/>
      <dgm:spPr/>
      <dgm:t>
        <a:bodyPr/>
        <a:lstStyle/>
        <a:p>
          <a:endParaRPr lang="en-US"/>
        </a:p>
      </dgm:t>
    </dgm:pt>
    <dgm:pt modelId="{73CE6D48-64A6-4E48-BFA2-20491506C048}" type="sibTrans" cxnId="{3FF6DEC3-43C4-4858-A9A9-548D2F35CCDF}">
      <dgm:prSet/>
      <dgm:spPr/>
      <dgm:t>
        <a:bodyPr/>
        <a:lstStyle/>
        <a:p>
          <a:endParaRPr lang="en-US"/>
        </a:p>
      </dgm:t>
    </dgm:pt>
    <dgm:pt modelId="{AE1B655D-A221-42F2-9301-83C23BAFB71C}">
      <dgm:prSet phldr="0"/>
      <dgm:spPr/>
      <dgm:t>
        <a:bodyPr/>
        <a:lstStyle/>
        <a:p>
          <a:pPr rtl="0"/>
          <a:r>
            <a:rPr lang="en-US" b="0">
              <a:latin typeface="Calibri Light" panose="020F0302020204030204"/>
            </a:rPr>
            <a:t>Create a new AML Compute Cluster.Next run onwards, re use the same.</a:t>
          </a:r>
          <a:r>
            <a:rPr lang="en-US">
              <a:latin typeface="Calibri Light" panose="020F0302020204030204"/>
            </a:rPr>
            <a:t> </a:t>
          </a:r>
        </a:p>
      </dgm:t>
    </dgm:pt>
    <dgm:pt modelId="{1E6151AC-487F-4A7A-9292-EECCB0DCD156}" type="parTrans" cxnId="{B788F3DD-0AD2-475B-975A-D36FF2F7DB43}">
      <dgm:prSet/>
      <dgm:spPr/>
      <dgm:t>
        <a:bodyPr/>
        <a:lstStyle/>
        <a:p>
          <a:endParaRPr lang="en-US"/>
        </a:p>
      </dgm:t>
    </dgm:pt>
    <dgm:pt modelId="{A8166C39-9D01-4504-B16C-E2B1EEFCD6ED}" type="sibTrans" cxnId="{B788F3DD-0AD2-475B-975A-D36FF2F7DB43}">
      <dgm:prSet/>
      <dgm:spPr/>
      <dgm:t>
        <a:bodyPr/>
        <a:lstStyle/>
        <a:p>
          <a:endParaRPr lang="en-US"/>
        </a:p>
      </dgm:t>
    </dgm:pt>
    <dgm:pt modelId="{CD21FF3C-067A-4F90-B700-A9D84052B44D}" type="pres">
      <dgm:prSet presAssocID="{77EE6617-DDF0-471A-88A9-7110B88D492E}" presName="Name0" presStyleCnt="0">
        <dgm:presLayoutVars>
          <dgm:dir/>
          <dgm:animLvl val="lvl"/>
          <dgm:resizeHandles val="exact"/>
        </dgm:presLayoutVars>
      </dgm:prSet>
      <dgm:spPr/>
    </dgm:pt>
    <dgm:pt modelId="{DC181588-70E7-4FBC-A72A-6DE15023A0F8}" type="pres">
      <dgm:prSet presAssocID="{82C49ED8-8A18-4A1A-8ED1-55E3D4766C5F}" presName="boxAndChildren" presStyleCnt="0"/>
      <dgm:spPr/>
    </dgm:pt>
    <dgm:pt modelId="{786DDF3A-205A-44BF-AF4E-865A48E6F4BE}" type="pres">
      <dgm:prSet presAssocID="{82C49ED8-8A18-4A1A-8ED1-55E3D4766C5F}" presName="parentTextBox" presStyleLbl="alignNode1" presStyleIdx="0" presStyleCnt="7"/>
      <dgm:spPr/>
    </dgm:pt>
    <dgm:pt modelId="{F924E0DA-A50D-422A-B9DD-60762107F8A2}" type="pres">
      <dgm:prSet presAssocID="{82C49ED8-8A18-4A1A-8ED1-55E3D4766C5F}" presName="descendantBox" presStyleLbl="bgAccFollowNode1" presStyleIdx="0" presStyleCnt="7"/>
      <dgm:spPr/>
    </dgm:pt>
    <dgm:pt modelId="{6D529ADC-9D76-4763-89F3-E194E3689208}" type="pres">
      <dgm:prSet presAssocID="{1C34F2A1-FB76-414F-9CDF-9E735FBF8AB3}" presName="sp" presStyleCnt="0"/>
      <dgm:spPr/>
    </dgm:pt>
    <dgm:pt modelId="{38DDCBE2-70CC-444D-9D2A-384AB85699D9}" type="pres">
      <dgm:prSet presAssocID="{4F48ABD9-2195-4A3B-9D41-37F42BA832A3}" presName="arrowAndChildren" presStyleCnt="0"/>
      <dgm:spPr/>
    </dgm:pt>
    <dgm:pt modelId="{1F04CC9A-260B-415A-A730-6B6223918A5F}" type="pres">
      <dgm:prSet presAssocID="{4F48ABD9-2195-4A3B-9D41-37F42BA832A3}" presName="parentTextArrow" presStyleLbl="node1" presStyleIdx="0" presStyleCnt="0"/>
      <dgm:spPr/>
    </dgm:pt>
    <dgm:pt modelId="{8FB49744-7295-4F6F-997B-47629B05A431}" type="pres">
      <dgm:prSet presAssocID="{4F48ABD9-2195-4A3B-9D41-37F42BA832A3}" presName="arrow" presStyleLbl="alignNode1" presStyleIdx="1" presStyleCnt="7"/>
      <dgm:spPr/>
    </dgm:pt>
    <dgm:pt modelId="{BD0E2DBB-FB12-4B8E-AAA5-5135CBE1E56A}" type="pres">
      <dgm:prSet presAssocID="{4F48ABD9-2195-4A3B-9D41-37F42BA832A3}" presName="descendantArrow" presStyleLbl="bgAccFollowNode1" presStyleIdx="1" presStyleCnt="7"/>
      <dgm:spPr/>
    </dgm:pt>
    <dgm:pt modelId="{D705716F-064B-43EA-9AF0-9D88E6D0D207}" type="pres">
      <dgm:prSet presAssocID="{D2C5F22A-8DE4-4B6F-9020-7BAB5133A4E1}" presName="sp" presStyleCnt="0"/>
      <dgm:spPr/>
    </dgm:pt>
    <dgm:pt modelId="{5931801A-142D-4056-B27B-BD6760DAB26A}" type="pres">
      <dgm:prSet presAssocID="{2098C564-4816-4D3E-9256-B34E5809193F}" presName="arrowAndChildren" presStyleCnt="0"/>
      <dgm:spPr/>
    </dgm:pt>
    <dgm:pt modelId="{F26595BC-3D11-45C7-95C1-D0F05BE6400C}" type="pres">
      <dgm:prSet presAssocID="{2098C564-4816-4D3E-9256-B34E5809193F}" presName="parentTextArrow" presStyleLbl="node1" presStyleIdx="0" presStyleCnt="0"/>
      <dgm:spPr/>
    </dgm:pt>
    <dgm:pt modelId="{C07F32AA-8066-424C-8E2F-D9FA4C424BE5}" type="pres">
      <dgm:prSet presAssocID="{2098C564-4816-4D3E-9256-B34E5809193F}" presName="arrow" presStyleLbl="alignNode1" presStyleIdx="2" presStyleCnt="7"/>
      <dgm:spPr/>
    </dgm:pt>
    <dgm:pt modelId="{5527D53E-166B-4D50-B3F1-56D4FAB25E52}" type="pres">
      <dgm:prSet presAssocID="{2098C564-4816-4D3E-9256-B34E5809193F}" presName="descendantArrow" presStyleLbl="bgAccFollowNode1" presStyleIdx="2" presStyleCnt="7"/>
      <dgm:spPr/>
    </dgm:pt>
    <dgm:pt modelId="{B702BB64-F191-42D0-9C5E-0FCAC9542E1C}" type="pres">
      <dgm:prSet presAssocID="{12C7C5AF-E3A7-4D44-8A94-FB3E2D87150A}" presName="sp" presStyleCnt="0"/>
      <dgm:spPr/>
    </dgm:pt>
    <dgm:pt modelId="{8A65B426-F799-47CE-AD41-5ABC056B8951}" type="pres">
      <dgm:prSet presAssocID="{2ABCCF57-815F-4287-B030-19B546F7D7C0}" presName="arrowAndChildren" presStyleCnt="0"/>
      <dgm:spPr/>
    </dgm:pt>
    <dgm:pt modelId="{E78B8A0B-2112-43F9-B654-878646559ED4}" type="pres">
      <dgm:prSet presAssocID="{2ABCCF57-815F-4287-B030-19B546F7D7C0}" presName="parentTextArrow" presStyleLbl="node1" presStyleIdx="0" presStyleCnt="0"/>
      <dgm:spPr/>
    </dgm:pt>
    <dgm:pt modelId="{4E0096A5-0D8F-43F5-AB11-A206CD08F455}" type="pres">
      <dgm:prSet presAssocID="{2ABCCF57-815F-4287-B030-19B546F7D7C0}" presName="arrow" presStyleLbl="alignNode1" presStyleIdx="3" presStyleCnt="7"/>
      <dgm:spPr/>
    </dgm:pt>
    <dgm:pt modelId="{CC0267EA-8A94-4334-99F2-D710A0FD1D14}" type="pres">
      <dgm:prSet presAssocID="{2ABCCF57-815F-4287-B030-19B546F7D7C0}" presName="descendantArrow" presStyleLbl="bgAccFollowNode1" presStyleIdx="3" presStyleCnt="7"/>
      <dgm:spPr/>
    </dgm:pt>
    <dgm:pt modelId="{7347F28A-8F72-4612-BF67-9E522C7DB2A8}" type="pres">
      <dgm:prSet presAssocID="{63E3EB14-DCF8-4F1B-B086-6195A184A3F2}" presName="sp" presStyleCnt="0"/>
      <dgm:spPr/>
    </dgm:pt>
    <dgm:pt modelId="{A7C02CD7-1232-4099-98CB-65E1B4485F6E}" type="pres">
      <dgm:prSet presAssocID="{CB28F6C4-AF43-409B-8707-A3B849C80034}" presName="arrowAndChildren" presStyleCnt="0"/>
      <dgm:spPr/>
    </dgm:pt>
    <dgm:pt modelId="{C6B8EF3A-7441-486C-94C8-855214758B5A}" type="pres">
      <dgm:prSet presAssocID="{CB28F6C4-AF43-409B-8707-A3B849C80034}" presName="parentTextArrow" presStyleLbl="node1" presStyleIdx="0" presStyleCnt="0"/>
      <dgm:spPr/>
    </dgm:pt>
    <dgm:pt modelId="{F36087D9-A9F2-456E-939B-40A59F5BE689}" type="pres">
      <dgm:prSet presAssocID="{CB28F6C4-AF43-409B-8707-A3B849C80034}" presName="arrow" presStyleLbl="alignNode1" presStyleIdx="4" presStyleCnt="7"/>
      <dgm:spPr/>
    </dgm:pt>
    <dgm:pt modelId="{34C3DBC2-D79E-4D7E-BFA4-C908AC91A832}" type="pres">
      <dgm:prSet presAssocID="{CB28F6C4-AF43-409B-8707-A3B849C80034}" presName="descendantArrow" presStyleLbl="bgAccFollowNode1" presStyleIdx="4" presStyleCnt="7"/>
      <dgm:spPr/>
    </dgm:pt>
    <dgm:pt modelId="{5BC053D4-7B5B-482F-B2FA-8E012EB849D2}" type="pres">
      <dgm:prSet presAssocID="{73CE6D48-64A6-4E48-BFA2-20491506C048}" presName="sp" presStyleCnt="0"/>
      <dgm:spPr/>
    </dgm:pt>
    <dgm:pt modelId="{A676DE29-ADAF-4DBA-830C-32E078B9CF59}" type="pres">
      <dgm:prSet presAssocID="{3F7482E9-2096-44D3-973C-0B29C2902451}" presName="arrowAndChildren" presStyleCnt="0"/>
      <dgm:spPr/>
    </dgm:pt>
    <dgm:pt modelId="{D2BBF780-C057-40E0-8646-7EC9388E6430}" type="pres">
      <dgm:prSet presAssocID="{3F7482E9-2096-44D3-973C-0B29C2902451}" presName="parentTextArrow" presStyleLbl="node1" presStyleIdx="0" presStyleCnt="0"/>
      <dgm:spPr/>
    </dgm:pt>
    <dgm:pt modelId="{ADC564AF-BAAD-4991-AFAF-E8911E9C3266}" type="pres">
      <dgm:prSet presAssocID="{3F7482E9-2096-44D3-973C-0B29C2902451}" presName="arrow" presStyleLbl="alignNode1" presStyleIdx="5" presStyleCnt="7"/>
      <dgm:spPr/>
    </dgm:pt>
    <dgm:pt modelId="{54195E8B-103A-4C2F-9126-42416FF7121D}" type="pres">
      <dgm:prSet presAssocID="{3F7482E9-2096-44D3-973C-0B29C2902451}" presName="descendantArrow" presStyleLbl="bgAccFollowNode1" presStyleIdx="5" presStyleCnt="7"/>
      <dgm:spPr/>
    </dgm:pt>
    <dgm:pt modelId="{6C24DA0E-4580-4BE6-947F-EEE45FE586CA}" type="pres">
      <dgm:prSet presAssocID="{9722266B-3DB3-4DA3-BF8F-B8B5D93ECFAC}" presName="sp" presStyleCnt="0"/>
      <dgm:spPr/>
    </dgm:pt>
    <dgm:pt modelId="{FBF02334-2A13-41C8-A367-87E9126BD4A8}" type="pres">
      <dgm:prSet presAssocID="{32E80D53-8EB5-4387-A242-58F0FDF62FEB}" presName="arrowAndChildren" presStyleCnt="0"/>
      <dgm:spPr/>
    </dgm:pt>
    <dgm:pt modelId="{91319F1F-F1C4-479E-81E7-75843E71D702}" type="pres">
      <dgm:prSet presAssocID="{32E80D53-8EB5-4387-A242-58F0FDF62FEB}" presName="parentTextArrow" presStyleLbl="node1" presStyleIdx="0" presStyleCnt="0"/>
      <dgm:spPr/>
    </dgm:pt>
    <dgm:pt modelId="{6A7C6DCE-6B3A-4084-8264-D765352003CC}" type="pres">
      <dgm:prSet presAssocID="{32E80D53-8EB5-4387-A242-58F0FDF62FEB}" presName="arrow" presStyleLbl="alignNode1" presStyleIdx="6" presStyleCnt="7"/>
      <dgm:spPr/>
    </dgm:pt>
    <dgm:pt modelId="{7E583478-6E32-408C-9A0F-7C1E4FC7BF21}" type="pres">
      <dgm:prSet presAssocID="{32E80D53-8EB5-4387-A242-58F0FDF62FEB}" presName="descendantArrow" presStyleLbl="bgAccFollowNode1" presStyleIdx="6" presStyleCnt="7"/>
      <dgm:spPr/>
    </dgm:pt>
  </dgm:ptLst>
  <dgm:cxnLst>
    <dgm:cxn modelId="{9139AB06-8F96-4B1E-B60C-7AF382EFC92D}" srcId="{77EE6617-DDF0-471A-88A9-7110B88D492E}" destId="{2ABCCF57-815F-4287-B030-19B546F7D7C0}" srcOrd="3" destOrd="0" parTransId="{1FFDEBF4-50B8-4E0C-96AD-90B0534C2E42}" sibTransId="{12C7C5AF-E3A7-4D44-8A94-FB3E2D87150A}"/>
    <dgm:cxn modelId="{E8E9AF09-FEE3-451A-BCA8-0E36118AC530}" type="presOf" srcId="{CB28F6C4-AF43-409B-8707-A3B849C80034}" destId="{C6B8EF3A-7441-486C-94C8-855214758B5A}" srcOrd="0" destOrd="0" presId="urn:microsoft.com/office/officeart/2016/7/layout/VerticalDownArrowProcess"/>
    <dgm:cxn modelId="{DFFF110E-2FF9-4A2D-9B68-F4E0EE0D5ECA}" type="presOf" srcId="{0C4E58E8-5285-4928-A279-D9485A28AAF6}" destId="{7E583478-6E32-408C-9A0F-7C1E4FC7BF21}" srcOrd="0" destOrd="0" presId="urn:microsoft.com/office/officeart/2016/7/layout/VerticalDownArrowProcess"/>
    <dgm:cxn modelId="{2F87E00F-1CE1-45EA-964E-A3EA6D7FE137}" type="presOf" srcId="{32E80D53-8EB5-4387-A242-58F0FDF62FEB}" destId="{6A7C6DCE-6B3A-4084-8264-D765352003CC}" srcOrd="1" destOrd="0" presId="urn:microsoft.com/office/officeart/2016/7/layout/VerticalDownArrowProcess"/>
    <dgm:cxn modelId="{1C8E5211-B5D1-4FD0-B5D7-342C54D0180F}" srcId="{4F48ABD9-2195-4A3B-9D41-37F42BA832A3}" destId="{65033560-93FD-4F51-94D7-B04958B5D07B}" srcOrd="0" destOrd="0" parTransId="{ACBD4B3A-8CC0-4F8B-89DA-064B0B9819BC}" sibTransId="{ED5ECD92-C3A2-41B4-815B-ADCBD4701CEA}"/>
    <dgm:cxn modelId="{06627F20-7816-4C86-A684-D74F3D018C66}" type="presOf" srcId="{2098C564-4816-4D3E-9256-B34E5809193F}" destId="{F26595BC-3D11-45C7-95C1-D0F05BE6400C}" srcOrd="0" destOrd="0" presId="urn:microsoft.com/office/officeart/2016/7/layout/VerticalDownArrowProcess"/>
    <dgm:cxn modelId="{BF2ED223-C184-41C0-8A1C-0E80AF0CA88F}" type="presOf" srcId="{0DCDD257-8494-4EF9-BF91-D0CE2479DEAD}" destId="{CC0267EA-8A94-4334-99F2-D710A0FD1D14}" srcOrd="0" destOrd="0" presId="urn:microsoft.com/office/officeart/2016/7/layout/VerticalDownArrowProcess"/>
    <dgm:cxn modelId="{8B386525-C8AE-42E1-8561-002C777D5F81}" srcId="{77EE6617-DDF0-471A-88A9-7110B88D492E}" destId="{32E80D53-8EB5-4387-A242-58F0FDF62FEB}" srcOrd="0" destOrd="0" parTransId="{D92B225A-9A64-444A-9472-0DF12BE94DCA}" sibTransId="{9722266B-3DB3-4DA3-BF8F-B8B5D93ECFAC}"/>
    <dgm:cxn modelId="{6A458935-F978-4DA8-A7F2-A38F3EA391E7}" type="presOf" srcId="{744CE51A-C349-4149-951E-ECD7C7F07F02}" destId="{34C3DBC2-D79E-4D7E-BFA4-C908AC91A832}" srcOrd="0" destOrd="0" presId="urn:microsoft.com/office/officeart/2016/7/layout/VerticalDownArrowProcess"/>
    <dgm:cxn modelId="{989CEA36-327A-46B8-924A-7A6B883E972F}" srcId="{2ABCCF57-815F-4287-B030-19B546F7D7C0}" destId="{0DCDD257-8494-4EF9-BF91-D0CE2479DEAD}" srcOrd="0" destOrd="0" parTransId="{2FEDC242-7FFB-42AE-92A0-48BEAB82CC58}" sibTransId="{7D463407-F6CA-4280-ABA7-EF85AA7A488C}"/>
    <dgm:cxn modelId="{71D0003C-B43D-4B1F-BF45-CBD7194CA7F0}" type="presOf" srcId="{AE1B655D-A221-42F2-9301-83C23BAFB71C}" destId="{54195E8B-103A-4C2F-9126-42416FF7121D}" srcOrd="0" destOrd="0" presId="urn:microsoft.com/office/officeart/2016/7/layout/VerticalDownArrowProcess"/>
    <dgm:cxn modelId="{5C6A823D-A2C3-49EF-A45C-A3A6EDE6108F}" type="presOf" srcId="{2098C564-4816-4D3E-9256-B34E5809193F}" destId="{C07F32AA-8066-424C-8E2F-D9FA4C424BE5}" srcOrd="1" destOrd="0" presId="urn:microsoft.com/office/officeart/2016/7/layout/VerticalDownArrowProcess"/>
    <dgm:cxn modelId="{D9050E40-2AAB-45C6-AE12-DDD3E80BA24F}" type="presOf" srcId="{65033560-93FD-4F51-94D7-B04958B5D07B}" destId="{BD0E2DBB-FB12-4B8E-AAA5-5135CBE1E56A}" srcOrd="0" destOrd="0" presId="urn:microsoft.com/office/officeart/2016/7/layout/VerticalDownArrowProcess"/>
    <dgm:cxn modelId="{58262C40-8558-49AB-BC6D-9A2573E72F86}" type="presOf" srcId="{77EE6617-DDF0-471A-88A9-7110B88D492E}" destId="{CD21FF3C-067A-4F90-B700-A9D84052B44D}" srcOrd="0" destOrd="0" presId="urn:microsoft.com/office/officeart/2016/7/layout/VerticalDownArrowProcess"/>
    <dgm:cxn modelId="{9F579A42-88ED-4328-836C-2417B80DEEA8}" srcId="{32E80D53-8EB5-4387-A242-58F0FDF62FEB}" destId="{0C4E58E8-5285-4928-A279-D9485A28AAF6}" srcOrd="0" destOrd="0" parTransId="{3EC7667F-C25B-4009-8EF3-30B07491831E}" sibTransId="{30090F7F-3A7D-4E80-976F-C1F4F7958E61}"/>
    <dgm:cxn modelId="{B79E8B4A-7295-46F9-BE00-3F2A2B5C6BFA}" type="presOf" srcId="{641DF0AE-F545-4DA1-A57D-AC547B7B3FE3}" destId="{F924E0DA-A50D-422A-B9DD-60762107F8A2}" srcOrd="0" destOrd="0" presId="urn:microsoft.com/office/officeart/2016/7/layout/VerticalDownArrowProcess"/>
    <dgm:cxn modelId="{580D9A6A-7A89-4B63-9314-6DE968E86D31}" type="presOf" srcId="{32E80D53-8EB5-4387-A242-58F0FDF62FEB}" destId="{91319F1F-F1C4-479E-81E7-75843E71D702}" srcOrd="0" destOrd="0" presId="urn:microsoft.com/office/officeart/2016/7/layout/VerticalDownArrowProcess"/>
    <dgm:cxn modelId="{8585766D-364B-4567-9E70-3770EC1FD801}" type="presOf" srcId="{4F48ABD9-2195-4A3B-9D41-37F42BA832A3}" destId="{1F04CC9A-260B-415A-A730-6B6223918A5F}" srcOrd="0" destOrd="0" presId="urn:microsoft.com/office/officeart/2016/7/layout/VerticalDownArrowProcess"/>
    <dgm:cxn modelId="{316CEF54-753A-4023-B955-CB728043EE80}" type="presOf" srcId="{2ABCCF57-815F-4287-B030-19B546F7D7C0}" destId="{E78B8A0B-2112-43F9-B654-878646559ED4}" srcOrd="0" destOrd="0" presId="urn:microsoft.com/office/officeart/2016/7/layout/VerticalDownArrowProcess"/>
    <dgm:cxn modelId="{0A763255-3990-4502-A243-C5CCEC8F2FF7}" srcId="{77EE6617-DDF0-471A-88A9-7110B88D492E}" destId="{4F48ABD9-2195-4A3B-9D41-37F42BA832A3}" srcOrd="5" destOrd="0" parTransId="{EA47994A-4D5D-4427-9993-84E36FB2120E}" sibTransId="{1C34F2A1-FB76-414F-9CDF-9E735FBF8AB3}"/>
    <dgm:cxn modelId="{5E16A455-E31B-46A0-9FA7-4C74797F1799}" type="presOf" srcId="{2ABCCF57-815F-4287-B030-19B546F7D7C0}" destId="{4E0096A5-0D8F-43F5-AB11-A206CD08F455}" srcOrd="1" destOrd="0" presId="urn:microsoft.com/office/officeart/2016/7/layout/VerticalDownArrowProcess"/>
    <dgm:cxn modelId="{EA74917F-765E-4BE1-AB36-B6CA4FC2EB04}" type="presOf" srcId="{3F7482E9-2096-44D3-973C-0B29C2902451}" destId="{ADC564AF-BAAD-4991-AFAF-E8911E9C3266}" srcOrd="1" destOrd="0" presId="urn:microsoft.com/office/officeart/2016/7/layout/VerticalDownArrowProcess"/>
    <dgm:cxn modelId="{61F2F98A-42E6-4D62-8072-6EA3D1B237B5}" srcId="{77EE6617-DDF0-471A-88A9-7110B88D492E}" destId="{2098C564-4816-4D3E-9256-B34E5809193F}" srcOrd="4" destOrd="0" parTransId="{B33EEF72-D38F-4F93-B70C-7D906D67697E}" sibTransId="{D2C5F22A-8DE4-4B6F-9020-7BAB5133A4E1}"/>
    <dgm:cxn modelId="{EE9F1D99-6892-428B-848F-4FE84F107113}" srcId="{77EE6617-DDF0-471A-88A9-7110B88D492E}" destId="{CB28F6C4-AF43-409B-8707-A3B849C80034}" srcOrd="2" destOrd="0" parTransId="{89F62F94-31EC-45F0-A6D6-A7E9E4D7D39F}" sibTransId="{63E3EB14-DCF8-4F1B-B086-6195A184A3F2}"/>
    <dgm:cxn modelId="{7CBC84A7-66BB-4735-A078-538223013899}" srcId="{2098C564-4816-4D3E-9256-B34E5809193F}" destId="{6A315C79-B485-45A2-88C7-41B3789DDB08}" srcOrd="0" destOrd="0" parTransId="{B5DD6FCE-E2E8-452D-BAA7-2E7149695F44}" sibTransId="{B1554FE5-86E5-4ACD-B388-93CEC7C186F9}"/>
    <dgm:cxn modelId="{09BC71AF-E21F-4BF1-B48B-69005D1CB1A0}" type="presOf" srcId="{82C49ED8-8A18-4A1A-8ED1-55E3D4766C5F}" destId="{786DDF3A-205A-44BF-AF4E-865A48E6F4BE}" srcOrd="0" destOrd="0" presId="urn:microsoft.com/office/officeart/2016/7/layout/VerticalDownArrowProcess"/>
    <dgm:cxn modelId="{6400BBB4-4672-4377-9640-59A8976E23EF}" srcId="{77EE6617-DDF0-471A-88A9-7110B88D492E}" destId="{82C49ED8-8A18-4A1A-8ED1-55E3D4766C5F}" srcOrd="6" destOrd="0" parTransId="{DB9DCE94-6A5E-40D6-9955-59B6010DAFA2}" sibTransId="{D3E021DB-AFA5-4328-90B3-A4B7AAE7D602}"/>
    <dgm:cxn modelId="{9B87B4B8-D166-4EC5-B8BC-228BC15192D7}" type="presOf" srcId="{3F7482E9-2096-44D3-973C-0B29C2902451}" destId="{D2BBF780-C057-40E0-8646-7EC9388E6430}" srcOrd="0" destOrd="0" presId="urn:microsoft.com/office/officeart/2016/7/layout/VerticalDownArrowProcess"/>
    <dgm:cxn modelId="{F7440EC0-0CB3-4F28-A9F2-0C45B6A49B69}" srcId="{82C49ED8-8A18-4A1A-8ED1-55E3D4766C5F}" destId="{641DF0AE-F545-4DA1-A57D-AC547B7B3FE3}" srcOrd="0" destOrd="0" parTransId="{39813284-961B-4388-B554-933F4C27151D}" sibTransId="{F1EDD46E-5A6B-411A-B165-680F00109209}"/>
    <dgm:cxn modelId="{3FF6DEC3-43C4-4858-A9A9-548D2F35CCDF}" srcId="{77EE6617-DDF0-471A-88A9-7110B88D492E}" destId="{3F7482E9-2096-44D3-973C-0B29C2902451}" srcOrd="1" destOrd="0" parTransId="{72B279E9-9453-4165-900C-9758A7848C36}" sibTransId="{73CE6D48-64A6-4E48-BFA2-20491506C048}"/>
    <dgm:cxn modelId="{B788F3DD-0AD2-475B-975A-D36FF2F7DB43}" srcId="{3F7482E9-2096-44D3-973C-0B29C2902451}" destId="{AE1B655D-A221-42F2-9301-83C23BAFB71C}" srcOrd="0" destOrd="0" parTransId="{1E6151AC-487F-4A7A-9292-EECCB0DCD156}" sibTransId="{A8166C39-9D01-4504-B16C-E2B1EEFCD6ED}"/>
    <dgm:cxn modelId="{7912EDE3-57DD-4EA5-A209-7CF72927EE49}" srcId="{CB28F6C4-AF43-409B-8707-A3B849C80034}" destId="{744CE51A-C349-4149-951E-ECD7C7F07F02}" srcOrd="0" destOrd="0" parTransId="{00126429-0F03-4510-BD23-EDC5623F749B}" sibTransId="{52418C66-353A-4088-8742-6253E70FAA11}"/>
    <dgm:cxn modelId="{944D04E9-3D6B-4672-9A54-65EC2AB8CE03}" type="presOf" srcId="{CB28F6C4-AF43-409B-8707-A3B849C80034}" destId="{F36087D9-A9F2-456E-939B-40A59F5BE689}" srcOrd="1" destOrd="0" presId="urn:microsoft.com/office/officeart/2016/7/layout/VerticalDownArrowProcess"/>
    <dgm:cxn modelId="{381A04EE-64D4-4807-BEC0-70D3FAED3F53}" type="presOf" srcId="{6A315C79-B485-45A2-88C7-41B3789DDB08}" destId="{5527D53E-166B-4D50-B3F1-56D4FAB25E52}" srcOrd="0" destOrd="0" presId="urn:microsoft.com/office/officeart/2016/7/layout/VerticalDownArrowProcess"/>
    <dgm:cxn modelId="{E5F4E3FC-87C3-4FEB-B029-6566D9C34116}" type="presOf" srcId="{4F48ABD9-2195-4A3B-9D41-37F42BA832A3}" destId="{8FB49744-7295-4F6F-997B-47629B05A431}" srcOrd="1" destOrd="0" presId="urn:microsoft.com/office/officeart/2016/7/layout/VerticalDownArrowProcess"/>
    <dgm:cxn modelId="{8E1E1579-9E6F-48A5-971E-2D57221368AF}" type="presParOf" srcId="{CD21FF3C-067A-4F90-B700-A9D84052B44D}" destId="{DC181588-70E7-4FBC-A72A-6DE15023A0F8}" srcOrd="0" destOrd="0" presId="urn:microsoft.com/office/officeart/2016/7/layout/VerticalDownArrowProcess"/>
    <dgm:cxn modelId="{D672774A-77D3-47DF-A793-8947114A00B8}" type="presParOf" srcId="{DC181588-70E7-4FBC-A72A-6DE15023A0F8}" destId="{786DDF3A-205A-44BF-AF4E-865A48E6F4BE}" srcOrd="0" destOrd="0" presId="urn:microsoft.com/office/officeart/2016/7/layout/VerticalDownArrowProcess"/>
    <dgm:cxn modelId="{8B6039B2-3FE4-4FF4-B2AB-BD22D162FB26}" type="presParOf" srcId="{DC181588-70E7-4FBC-A72A-6DE15023A0F8}" destId="{F924E0DA-A50D-422A-B9DD-60762107F8A2}" srcOrd="1" destOrd="0" presId="urn:microsoft.com/office/officeart/2016/7/layout/VerticalDownArrowProcess"/>
    <dgm:cxn modelId="{A230602C-8D76-4722-B52D-82FCAE3D1103}" type="presParOf" srcId="{CD21FF3C-067A-4F90-B700-A9D84052B44D}" destId="{6D529ADC-9D76-4763-89F3-E194E3689208}" srcOrd="1" destOrd="0" presId="urn:microsoft.com/office/officeart/2016/7/layout/VerticalDownArrowProcess"/>
    <dgm:cxn modelId="{5052E397-D211-4BF4-AEDB-D4C7BD122ABF}" type="presParOf" srcId="{CD21FF3C-067A-4F90-B700-A9D84052B44D}" destId="{38DDCBE2-70CC-444D-9D2A-384AB85699D9}" srcOrd="2" destOrd="0" presId="urn:microsoft.com/office/officeart/2016/7/layout/VerticalDownArrowProcess"/>
    <dgm:cxn modelId="{8748EC06-4048-4F32-B1D9-DD6F0BC3BCC2}" type="presParOf" srcId="{38DDCBE2-70CC-444D-9D2A-384AB85699D9}" destId="{1F04CC9A-260B-415A-A730-6B6223918A5F}" srcOrd="0" destOrd="0" presId="urn:microsoft.com/office/officeart/2016/7/layout/VerticalDownArrowProcess"/>
    <dgm:cxn modelId="{9E3B903C-75DA-4874-AE2F-01AD1974D18B}" type="presParOf" srcId="{38DDCBE2-70CC-444D-9D2A-384AB85699D9}" destId="{8FB49744-7295-4F6F-997B-47629B05A431}" srcOrd="1" destOrd="0" presId="urn:microsoft.com/office/officeart/2016/7/layout/VerticalDownArrowProcess"/>
    <dgm:cxn modelId="{C943C809-D18A-4591-8CDF-B319FC42E92A}" type="presParOf" srcId="{38DDCBE2-70CC-444D-9D2A-384AB85699D9}" destId="{BD0E2DBB-FB12-4B8E-AAA5-5135CBE1E56A}" srcOrd="2" destOrd="0" presId="urn:microsoft.com/office/officeart/2016/7/layout/VerticalDownArrowProcess"/>
    <dgm:cxn modelId="{BBA06576-B89B-458F-BB84-17AC63712E56}" type="presParOf" srcId="{CD21FF3C-067A-4F90-B700-A9D84052B44D}" destId="{D705716F-064B-43EA-9AF0-9D88E6D0D207}" srcOrd="3" destOrd="0" presId="urn:microsoft.com/office/officeart/2016/7/layout/VerticalDownArrowProcess"/>
    <dgm:cxn modelId="{9FEF70BB-9C97-4876-89E2-1F53A18F8B46}" type="presParOf" srcId="{CD21FF3C-067A-4F90-B700-A9D84052B44D}" destId="{5931801A-142D-4056-B27B-BD6760DAB26A}" srcOrd="4" destOrd="0" presId="urn:microsoft.com/office/officeart/2016/7/layout/VerticalDownArrowProcess"/>
    <dgm:cxn modelId="{527680FB-FD5D-4C1F-A340-9F3338A4D2C3}" type="presParOf" srcId="{5931801A-142D-4056-B27B-BD6760DAB26A}" destId="{F26595BC-3D11-45C7-95C1-D0F05BE6400C}" srcOrd="0" destOrd="0" presId="urn:microsoft.com/office/officeart/2016/7/layout/VerticalDownArrowProcess"/>
    <dgm:cxn modelId="{818094C6-ECDC-4D05-82B3-BFA2D9B4D539}" type="presParOf" srcId="{5931801A-142D-4056-B27B-BD6760DAB26A}" destId="{C07F32AA-8066-424C-8E2F-D9FA4C424BE5}" srcOrd="1" destOrd="0" presId="urn:microsoft.com/office/officeart/2016/7/layout/VerticalDownArrowProcess"/>
    <dgm:cxn modelId="{15B11F4C-3FAA-4A94-918A-B556797DFEAD}" type="presParOf" srcId="{5931801A-142D-4056-B27B-BD6760DAB26A}" destId="{5527D53E-166B-4D50-B3F1-56D4FAB25E52}" srcOrd="2" destOrd="0" presId="urn:microsoft.com/office/officeart/2016/7/layout/VerticalDownArrowProcess"/>
    <dgm:cxn modelId="{B524F4B3-C329-4BF6-8BA8-B31BACC3EF97}" type="presParOf" srcId="{CD21FF3C-067A-4F90-B700-A9D84052B44D}" destId="{B702BB64-F191-42D0-9C5E-0FCAC9542E1C}" srcOrd="5" destOrd="0" presId="urn:microsoft.com/office/officeart/2016/7/layout/VerticalDownArrowProcess"/>
    <dgm:cxn modelId="{5A803598-1FE5-4BF5-B3E7-F216331DCEC1}" type="presParOf" srcId="{CD21FF3C-067A-4F90-B700-A9D84052B44D}" destId="{8A65B426-F799-47CE-AD41-5ABC056B8951}" srcOrd="6" destOrd="0" presId="urn:microsoft.com/office/officeart/2016/7/layout/VerticalDownArrowProcess"/>
    <dgm:cxn modelId="{84E5810D-E537-4636-9108-B5A8F4B57AF6}" type="presParOf" srcId="{8A65B426-F799-47CE-AD41-5ABC056B8951}" destId="{E78B8A0B-2112-43F9-B654-878646559ED4}" srcOrd="0" destOrd="0" presId="urn:microsoft.com/office/officeart/2016/7/layout/VerticalDownArrowProcess"/>
    <dgm:cxn modelId="{684AD7D0-A7A9-4015-8FE2-9C068390E3BD}" type="presParOf" srcId="{8A65B426-F799-47CE-AD41-5ABC056B8951}" destId="{4E0096A5-0D8F-43F5-AB11-A206CD08F455}" srcOrd="1" destOrd="0" presId="urn:microsoft.com/office/officeart/2016/7/layout/VerticalDownArrowProcess"/>
    <dgm:cxn modelId="{59234B80-6296-4932-B890-1468F983BB7B}" type="presParOf" srcId="{8A65B426-F799-47CE-AD41-5ABC056B8951}" destId="{CC0267EA-8A94-4334-99F2-D710A0FD1D14}" srcOrd="2" destOrd="0" presId="urn:microsoft.com/office/officeart/2016/7/layout/VerticalDownArrowProcess"/>
    <dgm:cxn modelId="{32DF0436-F947-4C82-878E-C61F80D1A7EC}" type="presParOf" srcId="{CD21FF3C-067A-4F90-B700-A9D84052B44D}" destId="{7347F28A-8F72-4612-BF67-9E522C7DB2A8}" srcOrd="7" destOrd="0" presId="urn:microsoft.com/office/officeart/2016/7/layout/VerticalDownArrowProcess"/>
    <dgm:cxn modelId="{811EF9DF-5D24-425E-AFFB-5CBA9E5F147A}" type="presParOf" srcId="{CD21FF3C-067A-4F90-B700-A9D84052B44D}" destId="{A7C02CD7-1232-4099-98CB-65E1B4485F6E}" srcOrd="8" destOrd="0" presId="urn:microsoft.com/office/officeart/2016/7/layout/VerticalDownArrowProcess"/>
    <dgm:cxn modelId="{A1202582-83B3-4514-B9AE-A4059342B1DC}" type="presParOf" srcId="{A7C02CD7-1232-4099-98CB-65E1B4485F6E}" destId="{C6B8EF3A-7441-486C-94C8-855214758B5A}" srcOrd="0" destOrd="0" presId="urn:microsoft.com/office/officeart/2016/7/layout/VerticalDownArrowProcess"/>
    <dgm:cxn modelId="{A8C00EDD-31F8-42E1-A80E-C02E6CF7479E}" type="presParOf" srcId="{A7C02CD7-1232-4099-98CB-65E1B4485F6E}" destId="{F36087D9-A9F2-456E-939B-40A59F5BE689}" srcOrd="1" destOrd="0" presId="urn:microsoft.com/office/officeart/2016/7/layout/VerticalDownArrowProcess"/>
    <dgm:cxn modelId="{B2CADC4C-17F7-4E22-8C47-FBC51ED22DE1}" type="presParOf" srcId="{A7C02CD7-1232-4099-98CB-65E1B4485F6E}" destId="{34C3DBC2-D79E-4D7E-BFA4-C908AC91A832}" srcOrd="2" destOrd="0" presId="urn:microsoft.com/office/officeart/2016/7/layout/VerticalDownArrowProcess"/>
    <dgm:cxn modelId="{173924E4-BCBA-4889-B17F-F5632E7C9BEB}" type="presParOf" srcId="{CD21FF3C-067A-4F90-B700-A9D84052B44D}" destId="{5BC053D4-7B5B-482F-B2FA-8E012EB849D2}" srcOrd="9" destOrd="0" presId="urn:microsoft.com/office/officeart/2016/7/layout/VerticalDownArrowProcess"/>
    <dgm:cxn modelId="{7EFBD13C-B13E-4C90-BBF2-D04FCB736E38}" type="presParOf" srcId="{CD21FF3C-067A-4F90-B700-A9D84052B44D}" destId="{A676DE29-ADAF-4DBA-830C-32E078B9CF59}" srcOrd="10" destOrd="0" presId="urn:microsoft.com/office/officeart/2016/7/layout/VerticalDownArrowProcess"/>
    <dgm:cxn modelId="{D886DC40-FB73-4741-8C55-30CE5F9B3512}" type="presParOf" srcId="{A676DE29-ADAF-4DBA-830C-32E078B9CF59}" destId="{D2BBF780-C057-40E0-8646-7EC9388E6430}" srcOrd="0" destOrd="0" presId="urn:microsoft.com/office/officeart/2016/7/layout/VerticalDownArrowProcess"/>
    <dgm:cxn modelId="{33D1D905-673E-4836-B8AB-FCCF6EA71E56}" type="presParOf" srcId="{A676DE29-ADAF-4DBA-830C-32E078B9CF59}" destId="{ADC564AF-BAAD-4991-AFAF-E8911E9C3266}" srcOrd="1" destOrd="0" presId="urn:microsoft.com/office/officeart/2016/7/layout/VerticalDownArrowProcess"/>
    <dgm:cxn modelId="{686426D3-4E1F-4C9E-BFAD-3ACE29073F0D}" type="presParOf" srcId="{A676DE29-ADAF-4DBA-830C-32E078B9CF59}" destId="{54195E8B-103A-4C2F-9126-42416FF7121D}" srcOrd="2" destOrd="0" presId="urn:microsoft.com/office/officeart/2016/7/layout/VerticalDownArrowProcess"/>
    <dgm:cxn modelId="{426F0EAE-1FDD-4A4A-91B7-5971FA759C5F}" type="presParOf" srcId="{CD21FF3C-067A-4F90-B700-A9D84052B44D}" destId="{6C24DA0E-4580-4BE6-947F-EEE45FE586CA}" srcOrd="11" destOrd="0" presId="urn:microsoft.com/office/officeart/2016/7/layout/VerticalDownArrowProcess"/>
    <dgm:cxn modelId="{03CC52CD-3ADC-4DB5-B821-91FF8E865C14}" type="presParOf" srcId="{CD21FF3C-067A-4F90-B700-A9D84052B44D}" destId="{FBF02334-2A13-41C8-A367-87E9126BD4A8}" srcOrd="12" destOrd="0" presId="urn:microsoft.com/office/officeart/2016/7/layout/VerticalDownArrowProcess"/>
    <dgm:cxn modelId="{3B708BEC-EF8F-4900-B52B-842181D8E3A9}" type="presParOf" srcId="{FBF02334-2A13-41C8-A367-87E9126BD4A8}" destId="{91319F1F-F1C4-479E-81E7-75843E71D702}" srcOrd="0" destOrd="0" presId="urn:microsoft.com/office/officeart/2016/7/layout/VerticalDownArrowProcess"/>
    <dgm:cxn modelId="{5BBD43AC-C554-4331-951D-DB17F294C08C}" type="presParOf" srcId="{FBF02334-2A13-41C8-A367-87E9126BD4A8}" destId="{6A7C6DCE-6B3A-4084-8264-D765352003CC}" srcOrd="1" destOrd="0" presId="urn:microsoft.com/office/officeart/2016/7/layout/VerticalDownArrowProcess"/>
    <dgm:cxn modelId="{D82C9CC5-D929-48DC-986C-38EA920D636D}" type="presParOf" srcId="{FBF02334-2A13-41C8-A367-87E9126BD4A8}" destId="{7E583478-6E32-408C-9A0F-7C1E4FC7BF21}"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7EE6617-DDF0-471A-88A9-7110B88D492E}"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US"/>
        </a:p>
      </dgm:t>
    </dgm:pt>
    <dgm:pt modelId="{32E80D53-8EB5-4387-A242-58F0FDF62FEB}">
      <dgm:prSet custT="1"/>
      <dgm:spPr/>
      <dgm:t>
        <a:bodyPr/>
        <a:lstStyle/>
        <a:p>
          <a:pPr rtl="0"/>
          <a:r>
            <a:rPr lang="en-US" sz="1600" b="1">
              <a:latin typeface="Calibri Light" panose="020F0302020204030204"/>
            </a:rPr>
            <a:t>Error Analysis</a:t>
          </a:r>
          <a:endParaRPr lang="en-US" sz="1600" b="1"/>
        </a:p>
      </dgm:t>
    </dgm:pt>
    <dgm:pt modelId="{D92B225A-9A64-444A-9472-0DF12BE94DCA}" type="parTrans" cxnId="{8B386525-C8AE-42E1-8561-002C777D5F81}">
      <dgm:prSet/>
      <dgm:spPr/>
      <dgm:t>
        <a:bodyPr/>
        <a:lstStyle/>
        <a:p>
          <a:endParaRPr lang="en-US"/>
        </a:p>
      </dgm:t>
    </dgm:pt>
    <dgm:pt modelId="{9722266B-3DB3-4DA3-BF8F-B8B5D93ECFAC}" type="sibTrans" cxnId="{8B386525-C8AE-42E1-8561-002C777D5F81}">
      <dgm:prSet/>
      <dgm:spPr/>
      <dgm:t>
        <a:bodyPr/>
        <a:lstStyle/>
        <a:p>
          <a:endParaRPr lang="en-US"/>
        </a:p>
      </dgm:t>
    </dgm:pt>
    <dgm:pt modelId="{0C4E58E8-5285-4928-A279-D9485A28AAF6}">
      <dgm:prSet phldr="0" custT="1"/>
      <dgm:spPr/>
      <dgm:t>
        <a:bodyPr/>
        <a:lstStyle/>
        <a:p>
          <a:pPr rtl="0"/>
          <a:r>
            <a:rPr lang="en-US" sz="1200" b="0">
              <a:latin typeface="Calibri Light" panose="020F0302020204030204"/>
            </a:rPr>
            <a:t>The</a:t>
          </a:r>
          <a:r>
            <a:rPr lang="en-US" sz="1200" b="0"/>
            <a:t> process of examining </a:t>
          </a:r>
          <a:r>
            <a:rPr lang="en-US" sz="1200" b="0">
              <a:latin typeface="Calibri Light" panose="020F0302020204030204"/>
            </a:rPr>
            <a:t>set</a:t>
          </a:r>
          <a:r>
            <a:rPr lang="en-US" sz="1200" b="0"/>
            <a:t> examples that your algorithm misclassified, so that we can understand the underlying causes of the errors. This can help us prioritize on which problem deserves attention and how much. It gives us a direction for handling the errors.</a:t>
          </a:r>
        </a:p>
      </dgm:t>
    </dgm:pt>
    <dgm:pt modelId="{3EC7667F-C25B-4009-8EF3-30B07491831E}" type="parTrans" cxnId="{9F579A42-88ED-4328-836C-2417B80DEEA8}">
      <dgm:prSet/>
      <dgm:spPr/>
      <dgm:t>
        <a:bodyPr/>
        <a:lstStyle/>
        <a:p>
          <a:endParaRPr lang="en-US"/>
        </a:p>
      </dgm:t>
    </dgm:pt>
    <dgm:pt modelId="{30090F7F-3A7D-4E80-976F-C1F4F7958E61}" type="sibTrans" cxnId="{9F579A42-88ED-4328-836C-2417B80DEEA8}">
      <dgm:prSet/>
      <dgm:spPr/>
      <dgm:t>
        <a:bodyPr/>
        <a:lstStyle/>
        <a:p>
          <a:endParaRPr lang="en-US"/>
        </a:p>
      </dgm:t>
    </dgm:pt>
    <dgm:pt modelId="{CB28F6C4-AF43-409B-8707-A3B849C80034}">
      <dgm:prSet/>
      <dgm:spPr/>
      <dgm:t>
        <a:bodyPr/>
        <a:lstStyle/>
        <a:p>
          <a:r>
            <a:rPr lang="en-US" b="1"/>
            <a:t>Fairlearn</a:t>
          </a:r>
          <a:endParaRPr lang="en-US"/>
        </a:p>
      </dgm:t>
    </dgm:pt>
    <dgm:pt modelId="{89F62F94-31EC-45F0-A6D6-A7E9E4D7D39F}" type="parTrans" cxnId="{EE9F1D99-6892-428B-848F-4FE84F107113}">
      <dgm:prSet/>
      <dgm:spPr/>
      <dgm:t>
        <a:bodyPr/>
        <a:lstStyle/>
        <a:p>
          <a:endParaRPr lang="en-US"/>
        </a:p>
      </dgm:t>
    </dgm:pt>
    <dgm:pt modelId="{63E3EB14-DCF8-4F1B-B086-6195A184A3F2}" type="sibTrans" cxnId="{EE9F1D99-6892-428B-848F-4FE84F107113}">
      <dgm:prSet/>
      <dgm:spPr/>
      <dgm:t>
        <a:bodyPr/>
        <a:lstStyle/>
        <a:p>
          <a:endParaRPr lang="en-US"/>
        </a:p>
      </dgm:t>
    </dgm:pt>
    <dgm:pt modelId="{607B1C8C-3566-435B-98E0-F35EFF4A5166}">
      <dgm:prSet phldr="0" custT="1"/>
      <dgm:spPr/>
      <dgm:t>
        <a:bodyPr/>
        <a:lstStyle/>
        <a:p>
          <a:pPr rtl="0"/>
          <a:r>
            <a:rPr lang="en-US" sz="1200" b="0">
              <a:latin typeface="Calibri Light" panose="020F0302020204030204"/>
            </a:rPr>
            <a:t>To</a:t>
          </a:r>
          <a:r>
            <a:rPr lang="en-US" sz="1200" b="0"/>
            <a:t> explain their models and understand the value and accuracy of their findings. </a:t>
          </a:r>
          <a:r>
            <a:rPr lang="en-US" sz="1200" b="0">
              <a:latin typeface="Calibri Light" panose="020F0302020204030204"/>
            </a:rPr>
            <a:t>Interpretability is also important to debug </a:t>
          </a:r>
          <a:r>
            <a:rPr lang="en-US" sz="1200" b="0"/>
            <a:t>machine learning models and make informed decisions about how to improve them.</a:t>
          </a:r>
        </a:p>
      </dgm:t>
    </dgm:pt>
    <dgm:pt modelId="{EAA26640-BB86-4E0F-AE84-01FCBE39FF90}" type="parTrans" cxnId="{249BFDA0-9256-4B55-8FEB-E543347D1F56}">
      <dgm:prSet/>
      <dgm:spPr/>
      <dgm:t>
        <a:bodyPr/>
        <a:lstStyle/>
        <a:p>
          <a:endParaRPr lang="en-US"/>
        </a:p>
      </dgm:t>
    </dgm:pt>
    <dgm:pt modelId="{181A967C-3F26-4D5D-8C99-8B8D4C49BCBF}" type="sibTrans" cxnId="{249BFDA0-9256-4B55-8FEB-E543347D1F56}">
      <dgm:prSet/>
      <dgm:spPr/>
      <dgm:t>
        <a:bodyPr/>
        <a:lstStyle/>
        <a:p>
          <a:endParaRPr lang="en-US"/>
        </a:p>
      </dgm:t>
    </dgm:pt>
    <dgm:pt modelId="{97279918-285D-4533-A880-CF7BC54AA5BF}">
      <dgm:prSet phldr="0"/>
      <dgm:spPr/>
      <dgm:t>
        <a:bodyPr/>
        <a:lstStyle/>
        <a:p>
          <a:pPr rtl="0"/>
          <a:r>
            <a:rPr lang="en-US" b="1">
              <a:latin typeface="Calibri Light" panose="020F0302020204030204"/>
            </a:rPr>
            <a:t>Model</a:t>
          </a:r>
          <a:r>
            <a:rPr lang="en-US" b="1"/>
            <a:t> </a:t>
          </a:r>
          <a:r>
            <a:rPr lang="en-US" b="1">
              <a:latin typeface="Calibri Light" panose="020F0302020204030204"/>
            </a:rPr>
            <a:t>Interpretation</a:t>
          </a:r>
          <a:r>
            <a:rPr lang="en-US" b="1"/>
            <a:t> and Exploration</a:t>
          </a:r>
        </a:p>
      </dgm:t>
    </dgm:pt>
    <dgm:pt modelId="{0567416B-AB88-4F8B-9BF7-E2E08E753584}" type="parTrans" cxnId="{B27B083D-A425-4585-B4E3-F5CE7805AF4A}">
      <dgm:prSet/>
      <dgm:spPr/>
      <dgm:t>
        <a:bodyPr/>
        <a:lstStyle/>
        <a:p>
          <a:endParaRPr lang="en-US"/>
        </a:p>
      </dgm:t>
    </dgm:pt>
    <dgm:pt modelId="{13FC97C9-645E-4D14-BB36-2766F719281D}" type="sibTrans" cxnId="{B27B083D-A425-4585-B4E3-F5CE7805AF4A}">
      <dgm:prSet/>
      <dgm:spPr/>
      <dgm:t>
        <a:bodyPr/>
        <a:lstStyle/>
        <a:p>
          <a:endParaRPr lang="en-US"/>
        </a:p>
      </dgm:t>
    </dgm:pt>
    <dgm:pt modelId="{CF15EE03-393A-418C-9A45-69B296776CD6}">
      <dgm:prSet phldr="0"/>
      <dgm:spPr/>
      <dgm:t>
        <a:bodyPr/>
        <a:lstStyle/>
        <a:p>
          <a:r>
            <a:rPr lang="en-US" b="1"/>
            <a:t>SmartNoise</a:t>
          </a:r>
          <a:endParaRPr lang="en-US">
            <a:latin typeface="Calibri Light" panose="020F0302020204030204"/>
          </a:endParaRPr>
        </a:p>
      </dgm:t>
    </dgm:pt>
    <dgm:pt modelId="{676608F1-7762-4FEE-95D3-6C631009B8AE}" type="parTrans" cxnId="{A2B78C12-E4E0-43A3-BF81-8C4DDFABADAD}">
      <dgm:prSet/>
      <dgm:spPr/>
      <dgm:t>
        <a:bodyPr/>
        <a:lstStyle/>
        <a:p>
          <a:endParaRPr lang="en-US"/>
        </a:p>
      </dgm:t>
    </dgm:pt>
    <dgm:pt modelId="{30C5B5C5-FA7D-4786-B56C-890D88272859}" type="sibTrans" cxnId="{A2B78C12-E4E0-43A3-BF81-8C4DDFABADAD}">
      <dgm:prSet/>
      <dgm:spPr/>
      <dgm:t>
        <a:bodyPr/>
        <a:lstStyle/>
        <a:p>
          <a:endParaRPr lang="en-US"/>
        </a:p>
      </dgm:t>
    </dgm:pt>
    <dgm:pt modelId="{824DDE54-FF22-4A21-B448-17DE5BCEE2C9}">
      <dgm:prSet phldr="0" custT="1"/>
      <dgm:spPr/>
      <dgm:t>
        <a:bodyPr/>
        <a:lstStyle/>
        <a:p>
          <a:pPr rtl="0"/>
          <a:r>
            <a:rPr lang="en-US" sz="1200"/>
            <a:t>Assess and mitigate model unfairness</a:t>
          </a:r>
          <a:r>
            <a:rPr lang="en-US" sz="1200">
              <a:latin typeface="Calibri Light" panose="020F0302020204030204"/>
            </a:rPr>
            <a:t>. </a:t>
          </a:r>
          <a:br>
            <a:rPr lang="en-US" sz="1200">
              <a:latin typeface="Calibri Light" panose="020F0302020204030204"/>
            </a:rPr>
          </a:br>
          <a:r>
            <a:rPr lang="en-US" sz="1200">
              <a:latin typeface="Calibri Light" panose="020F0302020204030204"/>
            </a:rPr>
            <a:t>Avoid reinforcement</a:t>
          </a:r>
          <a:r>
            <a:rPr lang="en-US" sz="1200"/>
            <a:t> </a:t>
          </a:r>
          <a:r>
            <a:rPr lang="en-US" sz="1200">
              <a:latin typeface="Calibri Light" panose="020F0302020204030204"/>
            </a:rPr>
            <a:t>of biases</a:t>
          </a:r>
          <a:r>
            <a:rPr lang="en-US" sz="1200"/>
            <a:t> and stereotypes.</a:t>
          </a:r>
        </a:p>
      </dgm:t>
    </dgm:pt>
    <dgm:pt modelId="{6ABC9D51-1EAD-442C-8933-683B9B843D0A}" type="parTrans" cxnId="{9621D6C0-9A2E-46B5-9D12-7E548BF16A39}">
      <dgm:prSet/>
      <dgm:spPr/>
      <dgm:t>
        <a:bodyPr/>
        <a:lstStyle/>
        <a:p>
          <a:endParaRPr lang="en-US"/>
        </a:p>
      </dgm:t>
    </dgm:pt>
    <dgm:pt modelId="{49C064F5-DEFF-4DA9-96E9-2B4A449C9B4E}" type="sibTrans" cxnId="{9621D6C0-9A2E-46B5-9D12-7E548BF16A39}">
      <dgm:prSet/>
      <dgm:spPr/>
      <dgm:t>
        <a:bodyPr/>
        <a:lstStyle/>
        <a:p>
          <a:endParaRPr lang="en-US"/>
        </a:p>
      </dgm:t>
    </dgm:pt>
    <dgm:pt modelId="{844CCEEC-0020-4E06-A87B-BDDF8559EFBE}">
      <dgm:prSet phldr="0" custT="1"/>
      <dgm:spPr/>
      <dgm:t>
        <a:bodyPr/>
        <a:lstStyle/>
        <a:p>
          <a:pPr rtl="0"/>
          <a:r>
            <a:rPr lang="en-US" sz="1200" b="0"/>
            <a:t>Differential privacy systems and practices that help keep the data of individuals safe and private.</a:t>
          </a:r>
          <a:endParaRPr lang="en-US" sz="1200" b="1">
            <a:latin typeface="Calibri Light" panose="020F0302020204030204"/>
          </a:endParaRPr>
        </a:p>
      </dgm:t>
    </dgm:pt>
    <dgm:pt modelId="{C790E0B0-F657-4985-B76B-DD0E07D84EC7}" type="parTrans" cxnId="{6B2E7035-081E-4753-BEF7-A8AD37A79AE4}">
      <dgm:prSet/>
      <dgm:spPr/>
      <dgm:t>
        <a:bodyPr/>
        <a:lstStyle/>
        <a:p>
          <a:endParaRPr lang="en-US"/>
        </a:p>
      </dgm:t>
    </dgm:pt>
    <dgm:pt modelId="{34F65DFC-C871-41EE-A2D2-1F6C569F79F5}" type="sibTrans" cxnId="{6B2E7035-081E-4753-BEF7-A8AD37A79AE4}">
      <dgm:prSet/>
      <dgm:spPr/>
      <dgm:t>
        <a:bodyPr/>
        <a:lstStyle/>
        <a:p>
          <a:endParaRPr lang="en-US"/>
        </a:p>
      </dgm:t>
    </dgm:pt>
    <dgm:pt modelId="{B3AEBEB2-8D96-45BE-97C1-FC433E617800}">
      <dgm:prSet phldr="0"/>
      <dgm:spPr/>
      <dgm:t>
        <a:bodyPr/>
        <a:lstStyle/>
        <a:p>
          <a:pPr rtl="0"/>
          <a:r>
            <a:rPr lang="en-US" b="1">
              <a:solidFill>
                <a:schemeClr val="bg1"/>
              </a:solidFill>
            </a:rPr>
            <a:t>Remove Biasness in data</a:t>
          </a:r>
          <a:endParaRPr lang="en-US" b="0">
            <a:solidFill>
              <a:schemeClr val="bg1"/>
            </a:solidFill>
          </a:endParaRPr>
        </a:p>
      </dgm:t>
    </dgm:pt>
    <dgm:pt modelId="{A2292D02-4B98-44D4-A68E-BBE31CBC61B9}" type="parTrans" cxnId="{4B0E3BE8-C776-4D5B-8DE3-E3877CC8EF3C}">
      <dgm:prSet/>
      <dgm:spPr/>
      <dgm:t>
        <a:bodyPr/>
        <a:lstStyle/>
        <a:p>
          <a:endParaRPr lang="en-US"/>
        </a:p>
      </dgm:t>
    </dgm:pt>
    <dgm:pt modelId="{1DED7A0D-52F8-47C7-AA70-D7AD6C6A56DB}" type="sibTrans" cxnId="{4B0E3BE8-C776-4D5B-8DE3-E3877CC8EF3C}">
      <dgm:prSet/>
      <dgm:spPr/>
      <dgm:t>
        <a:bodyPr/>
        <a:lstStyle/>
        <a:p>
          <a:endParaRPr lang="en-US"/>
        </a:p>
      </dgm:t>
    </dgm:pt>
    <dgm:pt modelId="{4EA88483-A699-4F37-A221-2C39D5C70798}">
      <dgm:prSet phldr="0" custT="1"/>
      <dgm:spPr/>
      <dgm:t>
        <a:bodyPr/>
        <a:lstStyle/>
        <a:p>
          <a:pPr rtl="0"/>
          <a:r>
            <a:rPr lang="en-US" sz="1200" b="0"/>
            <a:t>Data bias in machine learning is a type of error in which certain elements of a dataset are more heavily weighted and/or represented than others. A biased dataset does not accurately represent a model's use case, resulting in skewed outcomes, low accuracy levels, and analytical errors.</a:t>
          </a:r>
          <a:endParaRPr lang="en-US" sz="1200" b="0">
            <a:latin typeface="Calibri Light" panose="020F0302020204030204"/>
          </a:endParaRPr>
        </a:p>
      </dgm:t>
    </dgm:pt>
    <dgm:pt modelId="{35B24ACA-1087-462E-8E10-56451E3E7456}" type="parTrans" cxnId="{99C7AC56-2ADC-43F0-AC5B-05332ABA6624}">
      <dgm:prSet/>
      <dgm:spPr/>
      <dgm:t>
        <a:bodyPr/>
        <a:lstStyle/>
        <a:p>
          <a:endParaRPr lang="en-US"/>
        </a:p>
      </dgm:t>
    </dgm:pt>
    <dgm:pt modelId="{30A0C206-EA91-4FA1-81AD-F7152F6FB9BD}" type="sibTrans" cxnId="{99C7AC56-2ADC-43F0-AC5B-05332ABA6624}">
      <dgm:prSet/>
      <dgm:spPr/>
      <dgm:t>
        <a:bodyPr/>
        <a:lstStyle/>
        <a:p>
          <a:endParaRPr lang="en-US"/>
        </a:p>
      </dgm:t>
    </dgm:pt>
    <dgm:pt modelId="{FAE91886-0207-4B44-88E8-922DF0227294}">
      <dgm:prSet phldr="0"/>
      <dgm:spPr/>
      <dgm:t>
        <a:bodyPr/>
        <a:lstStyle/>
        <a:p>
          <a:pPr rtl="0"/>
          <a:r>
            <a:rPr lang="en-US" b="0">
              <a:latin typeface="Calibri Light" panose="020F0302020204030204"/>
            </a:rPr>
            <a:t>Single threshold, demographic balance, equal opportunity, equal accuracy, subgroup thresholds.</a:t>
          </a:r>
        </a:p>
      </dgm:t>
    </dgm:pt>
    <dgm:pt modelId="{64010E71-CC43-43FE-A580-71FE44052988}" type="parTrans" cxnId="{21B6AAFA-B98F-45F8-8AFC-301562E1E76A}">
      <dgm:prSet/>
      <dgm:spPr/>
    </dgm:pt>
    <dgm:pt modelId="{289117AF-AAA9-4875-8901-863575897249}" type="sibTrans" cxnId="{21B6AAFA-B98F-45F8-8AFC-301562E1E76A}">
      <dgm:prSet/>
      <dgm:spPr/>
    </dgm:pt>
    <dgm:pt modelId="{62DDBDB5-0214-4A12-8696-61D7A0A65518}">
      <dgm:prSet phldr="0"/>
      <dgm:spPr/>
      <dgm:t>
        <a:bodyPr/>
        <a:lstStyle/>
        <a:p>
          <a:pPr rtl="0"/>
          <a:r>
            <a:rPr lang="en-US" b="0">
              <a:latin typeface="Calibri Light" panose="020F0302020204030204"/>
            </a:rPr>
            <a:t>Optimizer</a:t>
          </a:r>
        </a:p>
      </dgm:t>
    </dgm:pt>
    <dgm:pt modelId="{58A4CE6A-273F-4A48-A502-53F876706B85}" type="parTrans" cxnId="{9A6DDACB-F051-462F-8266-F1D7E60A34A7}">
      <dgm:prSet/>
      <dgm:spPr/>
    </dgm:pt>
    <dgm:pt modelId="{CB899B47-5133-47C7-80D0-C3FC29932004}" type="sibTrans" cxnId="{9A6DDACB-F051-462F-8266-F1D7E60A34A7}">
      <dgm:prSet/>
      <dgm:spPr/>
    </dgm:pt>
    <dgm:pt modelId="{7F870E0A-4B16-4F84-B23C-25886C26CE06}">
      <dgm:prSet phldr="0"/>
      <dgm:spPr/>
      <dgm:t>
        <a:bodyPr/>
        <a:lstStyle/>
        <a:p>
          <a:pPr rtl="0"/>
          <a:r>
            <a:rPr lang="en-US" b="0">
              <a:latin typeface="Calibri Light" panose="020F0302020204030204"/>
            </a:rPr>
            <a:t>Apply</a:t>
          </a:r>
          <a:r>
            <a:rPr lang="en-US">
              <a:latin typeface="Calibri Light" panose="020F0302020204030204"/>
            </a:rPr>
            <a:t> optimization strategy based on one of the above thresholds to change the predictions for model</a:t>
          </a:r>
          <a:endParaRPr lang="en-US"/>
        </a:p>
      </dgm:t>
    </dgm:pt>
    <dgm:pt modelId="{CA9DB9C9-FC81-4C90-8C1A-F7E0177941D0}" type="parTrans" cxnId="{13E2322C-577E-462D-A872-967094C40AD2}">
      <dgm:prSet/>
      <dgm:spPr/>
    </dgm:pt>
    <dgm:pt modelId="{433CFE3A-3B89-4ABB-A595-B69470506EE9}" type="sibTrans" cxnId="{13E2322C-577E-462D-A872-967094C40AD2}">
      <dgm:prSet/>
      <dgm:spPr/>
    </dgm:pt>
    <dgm:pt modelId="{76116224-AAE9-476C-8364-10F70BDECFDD}" type="pres">
      <dgm:prSet presAssocID="{77EE6617-DDF0-471A-88A9-7110B88D492E}" presName="linear" presStyleCnt="0">
        <dgm:presLayoutVars>
          <dgm:dir/>
          <dgm:animLvl val="lvl"/>
          <dgm:resizeHandles val="exact"/>
        </dgm:presLayoutVars>
      </dgm:prSet>
      <dgm:spPr/>
    </dgm:pt>
    <dgm:pt modelId="{6025AF07-9B46-438C-B8F8-19C2BFB36320}" type="pres">
      <dgm:prSet presAssocID="{32E80D53-8EB5-4387-A242-58F0FDF62FEB}" presName="parentLin" presStyleCnt="0"/>
      <dgm:spPr/>
    </dgm:pt>
    <dgm:pt modelId="{F42E5F5E-B244-4303-A631-CD58B27DEABE}" type="pres">
      <dgm:prSet presAssocID="{32E80D53-8EB5-4387-A242-58F0FDF62FEB}" presName="parentLeftMargin" presStyleLbl="node1" presStyleIdx="0" presStyleCnt="6"/>
      <dgm:spPr/>
    </dgm:pt>
    <dgm:pt modelId="{A71F266D-43A4-4A25-B0F8-DCAB82D9973B}" type="pres">
      <dgm:prSet presAssocID="{32E80D53-8EB5-4387-A242-58F0FDF62FEB}" presName="parentText" presStyleLbl="node1" presStyleIdx="0" presStyleCnt="6">
        <dgm:presLayoutVars>
          <dgm:chMax val="0"/>
          <dgm:bulletEnabled val="1"/>
        </dgm:presLayoutVars>
      </dgm:prSet>
      <dgm:spPr/>
    </dgm:pt>
    <dgm:pt modelId="{36CA53FC-0F9C-4FD8-97AB-6D3EB03D7A24}" type="pres">
      <dgm:prSet presAssocID="{32E80D53-8EB5-4387-A242-58F0FDF62FEB}" presName="negativeSpace" presStyleCnt="0"/>
      <dgm:spPr/>
    </dgm:pt>
    <dgm:pt modelId="{0EE6B012-3B9D-413B-8CED-9D00CD231E3F}" type="pres">
      <dgm:prSet presAssocID="{32E80D53-8EB5-4387-A242-58F0FDF62FEB}" presName="childText" presStyleLbl="conFgAcc1" presStyleIdx="0" presStyleCnt="6">
        <dgm:presLayoutVars>
          <dgm:bulletEnabled val="1"/>
        </dgm:presLayoutVars>
      </dgm:prSet>
      <dgm:spPr/>
    </dgm:pt>
    <dgm:pt modelId="{5EC7BEDF-DCC3-416F-A196-F4C4CEB5B379}" type="pres">
      <dgm:prSet presAssocID="{9722266B-3DB3-4DA3-BF8F-B8B5D93ECFAC}" presName="spaceBetweenRectangles" presStyleCnt="0"/>
      <dgm:spPr/>
    </dgm:pt>
    <dgm:pt modelId="{C68214E9-FF71-4CBA-B577-EB34A65603E4}" type="pres">
      <dgm:prSet presAssocID="{62DDBDB5-0214-4A12-8696-61D7A0A65518}" presName="parentLin" presStyleCnt="0"/>
      <dgm:spPr/>
    </dgm:pt>
    <dgm:pt modelId="{92C3DC49-3387-4C27-B2CC-15299834F13B}" type="pres">
      <dgm:prSet presAssocID="{62DDBDB5-0214-4A12-8696-61D7A0A65518}" presName="parentLeftMargin" presStyleLbl="node1" presStyleIdx="0" presStyleCnt="6"/>
      <dgm:spPr/>
    </dgm:pt>
    <dgm:pt modelId="{F3DD284B-DD3C-43B2-A48B-F9BB56FF1E5B}" type="pres">
      <dgm:prSet presAssocID="{62DDBDB5-0214-4A12-8696-61D7A0A65518}" presName="parentText" presStyleLbl="node1" presStyleIdx="1" presStyleCnt="6">
        <dgm:presLayoutVars>
          <dgm:chMax val="0"/>
          <dgm:bulletEnabled val="1"/>
        </dgm:presLayoutVars>
      </dgm:prSet>
      <dgm:spPr/>
    </dgm:pt>
    <dgm:pt modelId="{BFCC039D-3B0F-4F22-B2BE-9D6998D584E4}" type="pres">
      <dgm:prSet presAssocID="{62DDBDB5-0214-4A12-8696-61D7A0A65518}" presName="negativeSpace" presStyleCnt="0"/>
      <dgm:spPr/>
    </dgm:pt>
    <dgm:pt modelId="{857427E7-9EF4-40A8-BDF9-D8D1C06E0ED8}" type="pres">
      <dgm:prSet presAssocID="{62DDBDB5-0214-4A12-8696-61D7A0A65518}" presName="childText" presStyleLbl="conFgAcc1" presStyleIdx="1" presStyleCnt="6">
        <dgm:presLayoutVars>
          <dgm:bulletEnabled val="1"/>
        </dgm:presLayoutVars>
      </dgm:prSet>
      <dgm:spPr/>
    </dgm:pt>
    <dgm:pt modelId="{B0CA36BE-EBD6-431D-8BB6-1AC12FE77D00}" type="pres">
      <dgm:prSet presAssocID="{CB899B47-5133-47C7-80D0-C3FC29932004}" presName="spaceBetweenRectangles" presStyleCnt="0"/>
      <dgm:spPr/>
    </dgm:pt>
    <dgm:pt modelId="{11709CFF-E1E9-455A-8283-D0849891ACB1}" type="pres">
      <dgm:prSet presAssocID="{97279918-285D-4533-A880-CF7BC54AA5BF}" presName="parentLin" presStyleCnt="0"/>
      <dgm:spPr/>
    </dgm:pt>
    <dgm:pt modelId="{BEB86D0F-6C4C-4932-BD78-DE4F997CBC16}" type="pres">
      <dgm:prSet presAssocID="{97279918-285D-4533-A880-CF7BC54AA5BF}" presName="parentLeftMargin" presStyleLbl="node1" presStyleIdx="1" presStyleCnt="6"/>
      <dgm:spPr/>
    </dgm:pt>
    <dgm:pt modelId="{D654FAD7-CFAD-432B-B3F6-9245686E3FE3}" type="pres">
      <dgm:prSet presAssocID="{97279918-285D-4533-A880-CF7BC54AA5BF}" presName="parentText" presStyleLbl="node1" presStyleIdx="2" presStyleCnt="6">
        <dgm:presLayoutVars>
          <dgm:chMax val="0"/>
          <dgm:bulletEnabled val="1"/>
        </dgm:presLayoutVars>
      </dgm:prSet>
      <dgm:spPr/>
    </dgm:pt>
    <dgm:pt modelId="{0C2C8DB6-834B-4E62-A58E-35C4F32507A4}" type="pres">
      <dgm:prSet presAssocID="{97279918-285D-4533-A880-CF7BC54AA5BF}" presName="negativeSpace" presStyleCnt="0"/>
      <dgm:spPr/>
    </dgm:pt>
    <dgm:pt modelId="{951B3FCE-9C2C-453F-8ED2-CBE3C291A7B7}" type="pres">
      <dgm:prSet presAssocID="{97279918-285D-4533-A880-CF7BC54AA5BF}" presName="childText" presStyleLbl="conFgAcc1" presStyleIdx="2" presStyleCnt="6">
        <dgm:presLayoutVars>
          <dgm:bulletEnabled val="1"/>
        </dgm:presLayoutVars>
      </dgm:prSet>
      <dgm:spPr/>
    </dgm:pt>
    <dgm:pt modelId="{96B0877A-8CE6-4FD1-9C81-BC19718DE3F5}" type="pres">
      <dgm:prSet presAssocID="{13FC97C9-645E-4D14-BB36-2766F719281D}" presName="spaceBetweenRectangles" presStyleCnt="0"/>
      <dgm:spPr/>
    </dgm:pt>
    <dgm:pt modelId="{6235E9B0-568E-4667-A74D-3CAE19E503B9}" type="pres">
      <dgm:prSet presAssocID="{CB28F6C4-AF43-409B-8707-A3B849C80034}" presName="parentLin" presStyleCnt="0"/>
      <dgm:spPr/>
    </dgm:pt>
    <dgm:pt modelId="{28A5C124-6032-4501-95CA-3121AA87C12D}" type="pres">
      <dgm:prSet presAssocID="{CB28F6C4-AF43-409B-8707-A3B849C80034}" presName="parentLeftMargin" presStyleLbl="node1" presStyleIdx="2" presStyleCnt="6"/>
      <dgm:spPr/>
    </dgm:pt>
    <dgm:pt modelId="{77B9CD7E-E57D-4253-B7A7-4DBE0BCB2197}" type="pres">
      <dgm:prSet presAssocID="{CB28F6C4-AF43-409B-8707-A3B849C80034}" presName="parentText" presStyleLbl="node1" presStyleIdx="3" presStyleCnt="6">
        <dgm:presLayoutVars>
          <dgm:chMax val="0"/>
          <dgm:bulletEnabled val="1"/>
        </dgm:presLayoutVars>
      </dgm:prSet>
      <dgm:spPr/>
    </dgm:pt>
    <dgm:pt modelId="{BB700BED-FC34-441F-A7E7-28ED808E2C0A}" type="pres">
      <dgm:prSet presAssocID="{CB28F6C4-AF43-409B-8707-A3B849C80034}" presName="negativeSpace" presStyleCnt="0"/>
      <dgm:spPr/>
    </dgm:pt>
    <dgm:pt modelId="{491F01EF-131E-4505-BB86-39B7F070AE9E}" type="pres">
      <dgm:prSet presAssocID="{CB28F6C4-AF43-409B-8707-A3B849C80034}" presName="childText" presStyleLbl="conFgAcc1" presStyleIdx="3" presStyleCnt="6">
        <dgm:presLayoutVars>
          <dgm:bulletEnabled val="1"/>
        </dgm:presLayoutVars>
      </dgm:prSet>
      <dgm:spPr/>
    </dgm:pt>
    <dgm:pt modelId="{7D2DBAB1-771C-41A3-90E4-DBDAE58F24BC}" type="pres">
      <dgm:prSet presAssocID="{63E3EB14-DCF8-4F1B-B086-6195A184A3F2}" presName="spaceBetweenRectangles" presStyleCnt="0"/>
      <dgm:spPr/>
    </dgm:pt>
    <dgm:pt modelId="{7E2FE513-6AC7-4929-ADCC-266AF31D53B1}" type="pres">
      <dgm:prSet presAssocID="{B3AEBEB2-8D96-45BE-97C1-FC433E617800}" presName="parentLin" presStyleCnt="0"/>
      <dgm:spPr/>
    </dgm:pt>
    <dgm:pt modelId="{914250B8-0E91-4ED6-B32F-3CB503AE9320}" type="pres">
      <dgm:prSet presAssocID="{B3AEBEB2-8D96-45BE-97C1-FC433E617800}" presName="parentLeftMargin" presStyleLbl="node1" presStyleIdx="3" presStyleCnt="6"/>
      <dgm:spPr/>
    </dgm:pt>
    <dgm:pt modelId="{58A1734D-782A-44D7-83EE-A7864DEFB2ED}" type="pres">
      <dgm:prSet presAssocID="{B3AEBEB2-8D96-45BE-97C1-FC433E617800}" presName="parentText" presStyleLbl="node1" presStyleIdx="4" presStyleCnt="6">
        <dgm:presLayoutVars>
          <dgm:chMax val="0"/>
          <dgm:bulletEnabled val="1"/>
        </dgm:presLayoutVars>
      </dgm:prSet>
      <dgm:spPr/>
    </dgm:pt>
    <dgm:pt modelId="{2AF51F31-BFEB-4DC8-9A4B-05F381099CE3}" type="pres">
      <dgm:prSet presAssocID="{B3AEBEB2-8D96-45BE-97C1-FC433E617800}" presName="negativeSpace" presStyleCnt="0"/>
      <dgm:spPr/>
    </dgm:pt>
    <dgm:pt modelId="{2B4631B1-0F64-404E-8A5E-FD36E1B4D513}" type="pres">
      <dgm:prSet presAssocID="{B3AEBEB2-8D96-45BE-97C1-FC433E617800}" presName="childText" presStyleLbl="conFgAcc1" presStyleIdx="4" presStyleCnt="6">
        <dgm:presLayoutVars>
          <dgm:bulletEnabled val="1"/>
        </dgm:presLayoutVars>
      </dgm:prSet>
      <dgm:spPr/>
    </dgm:pt>
    <dgm:pt modelId="{D85AFF08-BAB8-4542-9AD6-AC6BBFE824AC}" type="pres">
      <dgm:prSet presAssocID="{1DED7A0D-52F8-47C7-AA70-D7AD6C6A56DB}" presName="spaceBetweenRectangles" presStyleCnt="0"/>
      <dgm:spPr/>
    </dgm:pt>
    <dgm:pt modelId="{EC84CB16-DCF1-4E54-8A1D-6DB648E2879F}" type="pres">
      <dgm:prSet presAssocID="{CF15EE03-393A-418C-9A45-69B296776CD6}" presName="parentLin" presStyleCnt="0"/>
      <dgm:spPr/>
    </dgm:pt>
    <dgm:pt modelId="{D64BDEDC-893A-4307-9FE2-0EE6579AEF95}" type="pres">
      <dgm:prSet presAssocID="{CF15EE03-393A-418C-9A45-69B296776CD6}" presName="parentLeftMargin" presStyleLbl="node1" presStyleIdx="4" presStyleCnt="6"/>
      <dgm:spPr/>
    </dgm:pt>
    <dgm:pt modelId="{C5432190-EAED-4967-B5F7-2B86032E095B}" type="pres">
      <dgm:prSet presAssocID="{CF15EE03-393A-418C-9A45-69B296776CD6}" presName="parentText" presStyleLbl="node1" presStyleIdx="5" presStyleCnt="6">
        <dgm:presLayoutVars>
          <dgm:chMax val="0"/>
          <dgm:bulletEnabled val="1"/>
        </dgm:presLayoutVars>
      </dgm:prSet>
      <dgm:spPr/>
    </dgm:pt>
    <dgm:pt modelId="{5FDF0C80-116D-4235-8C04-67BBED620BAF}" type="pres">
      <dgm:prSet presAssocID="{CF15EE03-393A-418C-9A45-69B296776CD6}" presName="negativeSpace" presStyleCnt="0"/>
      <dgm:spPr/>
    </dgm:pt>
    <dgm:pt modelId="{EF41023D-C17F-4062-BA58-DEF36EACFAB9}" type="pres">
      <dgm:prSet presAssocID="{CF15EE03-393A-418C-9A45-69B296776CD6}" presName="childText" presStyleLbl="conFgAcc1" presStyleIdx="5" presStyleCnt="6">
        <dgm:presLayoutVars>
          <dgm:bulletEnabled val="1"/>
        </dgm:presLayoutVars>
      </dgm:prSet>
      <dgm:spPr/>
    </dgm:pt>
  </dgm:ptLst>
  <dgm:cxnLst>
    <dgm:cxn modelId="{5379D305-A230-495A-B514-E7FFC6ABDCA4}" type="presOf" srcId="{77EE6617-DDF0-471A-88A9-7110B88D492E}" destId="{76116224-AAE9-476C-8364-10F70BDECFDD}" srcOrd="0" destOrd="0" presId="urn:microsoft.com/office/officeart/2005/8/layout/list1"/>
    <dgm:cxn modelId="{00284712-2B92-4C34-B4E6-9033509311A7}" type="presOf" srcId="{97279918-285D-4533-A880-CF7BC54AA5BF}" destId="{D654FAD7-CFAD-432B-B3F6-9245686E3FE3}" srcOrd="1" destOrd="0" presId="urn:microsoft.com/office/officeart/2005/8/layout/list1"/>
    <dgm:cxn modelId="{A2B78C12-E4E0-43A3-BF81-8C4DDFABADAD}" srcId="{77EE6617-DDF0-471A-88A9-7110B88D492E}" destId="{CF15EE03-393A-418C-9A45-69B296776CD6}" srcOrd="5" destOrd="0" parTransId="{676608F1-7762-4FEE-95D3-6C631009B8AE}" sibTransId="{30C5B5C5-FA7D-4786-B56C-890D88272859}"/>
    <dgm:cxn modelId="{8B386525-C8AE-42E1-8561-002C777D5F81}" srcId="{77EE6617-DDF0-471A-88A9-7110B88D492E}" destId="{32E80D53-8EB5-4387-A242-58F0FDF62FEB}" srcOrd="0" destOrd="0" parTransId="{D92B225A-9A64-444A-9472-0DF12BE94DCA}" sibTransId="{9722266B-3DB3-4DA3-BF8F-B8B5D93ECFAC}"/>
    <dgm:cxn modelId="{64F63C2A-824C-4764-BA4D-D4B513E6AEB9}" type="presOf" srcId="{FAE91886-0207-4B44-88E8-922DF0227294}" destId="{857427E7-9EF4-40A8-BDF9-D8D1C06E0ED8}" srcOrd="0" destOrd="0" presId="urn:microsoft.com/office/officeart/2005/8/layout/list1"/>
    <dgm:cxn modelId="{13E2322C-577E-462D-A872-967094C40AD2}" srcId="{62DDBDB5-0214-4A12-8696-61D7A0A65518}" destId="{7F870E0A-4B16-4F84-B23C-25886C26CE06}" srcOrd="1" destOrd="0" parTransId="{CA9DB9C9-FC81-4C90-8C1A-F7E0177941D0}" sibTransId="{433CFE3A-3B89-4ABB-A595-B69470506EE9}"/>
    <dgm:cxn modelId="{F4CE7830-16F7-42ED-A1B4-DADAC3733304}" type="presOf" srcId="{62DDBDB5-0214-4A12-8696-61D7A0A65518}" destId="{92C3DC49-3387-4C27-B2CC-15299834F13B}" srcOrd="0" destOrd="0" presId="urn:microsoft.com/office/officeart/2005/8/layout/list1"/>
    <dgm:cxn modelId="{65941F34-365D-49F3-AD6C-A3D3110F4A25}" type="presOf" srcId="{32E80D53-8EB5-4387-A242-58F0FDF62FEB}" destId="{A71F266D-43A4-4A25-B0F8-DCAB82D9973B}" srcOrd="1" destOrd="0" presId="urn:microsoft.com/office/officeart/2005/8/layout/list1"/>
    <dgm:cxn modelId="{6B2E7035-081E-4753-BEF7-A8AD37A79AE4}" srcId="{CF15EE03-393A-418C-9A45-69B296776CD6}" destId="{844CCEEC-0020-4E06-A87B-BDDF8559EFBE}" srcOrd="0" destOrd="0" parTransId="{C790E0B0-F657-4985-B76B-DD0E07D84EC7}" sibTransId="{34F65DFC-C871-41EE-A2D2-1F6C569F79F5}"/>
    <dgm:cxn modelId="{B27B083D-A425-4585-B4E3-F5CE7805AF4A}" srcId="{77EE6617-DDF0-471A-88A9-7110B88D492E}" destId="{97279918-285D-4533-A880-CF7BC54AA5BF}" srcOrd="2" destOrd="0" parTransId="{0567416B-AB88-4F8B-9BF7-E2E08E753584}" sibTransId="{13FC97C9-645E-4D14-BB36-2766F719281D}"/>
    <dgm:cxn modelId="{52AC8561-EAC3-4C54-80DD-E457ADCFA876}" type="presOf" srcId="{97279918-285D-4533-A880-CF7BC54AA5BF}" destId="{BEB86D0F-6C4C-4932-BD78-DE4F997CBC16}" srcOrd="0" destOrd="0" presId="urn:microsoft.com/office/officeart/2005/8/layout/list1"/>
    <dgm:cxn modelId="{9F579A42-88ED-4328-836C-2417B80DEEA8}" srcId="{32E80D53-8EB5-4387-A242-58F0FDF62FEB}" destId="{0C4E58E8-5285-4928-A279-D9485A28AAF6}" srcOrd="0" destOrd="0" parTransId="{3EC7667F-C25B-4009-8EF3-30B07491831E}" sibTransId="{30090F7F-3A7D-4E80-976F-C1F4F7958E61}"/>
    <dgm:cxn modelId="{B3492964-92B7-43AA-AC40-E863CCCF36BC}" type="presOf" srcId="{607B1C8C-3566-435B-98E0-F35EFF4A5166}" destId="{951B3FCE-9C2C-453F-8ED2-CBE3C291A7B7}" srcOrd="0" destOrd="0" presId="urn:microsoft.com/office/officeart/2005/8/layout/list1"/>
    <dgm:cxn modelId="{AEAEB865-ABB1-4B40-8D0E-562CFC086393}" type="presOf" srcId="{CF15EE03-393A-418C-9A45-69B296776CD6}" destId="{C5432190-EAED-4967-B5F7-2B86032E095B}" srcOrd="1" destOrd="0" presId="urn:microsoft.com/office/officeart/2005/8/layout/list1"/>
    <dgm:cxn modelId="{EF62B467-376B-42AD-8131-8FFDE83CFF5C}" type="presOf" srcId="{CB28F6C4-AF43-409B-8707-A3B849C80034}" destId="{77B9CD7E-E57D-4253-B7A7-4DBE0BCB2197}" srcOrd="1" destOrd="0" presId="urn:microsoft.com/office/officeart/2005/8/layout/list1"/>
    <dgm:cxn modelId="{FE30F84C-F250-4728-9997-CE2E4244613C}" type="presOf" srcId="{62DDBDB5-0214-4A12-8696-61D7A0A65518}" destId="{F3DD284B-DD3C-43B2-A48B-F9BB56FF1E5B}" srcOrd="1" destOrd="0" presId="urn:microsoft.com/office/officeart/2005/8/layout/list1"/>
    <dgm:cxn modelId="{E5EA1950-EB73-405B-AF11-8B73375DBE6C}" type="presOf" srcId="{824DDE54-FF22-4A21-B448-17DE5BCEE2C9}" destId="{491F01EF-131E-4505-BB86-39B7F070AE9E}" srcOrd="0" destOrd="0" presId="urn:microsoft.com/office/officeart/2005/8/layout/list1"/>
    <dgm:cxn modelId="{0682C673-2849-4F8F-B573-530BA3A275B3}" type="presOf" srcId="{B3AEBEB2-8D96-45BE-97C1-FC433E617800}" destId="{914250B8-0E91-4ED6-B32F-3CB503AE9320}" srcOrd="0" destOrd="0" presId="urn:microsoft.com/office/officeart/2005/8/layout/list1"/>
    <dgm:cxn modelId="{99C7AC56-2ADC-43F0-AC5B-05332ABA6624}" srcId="{B3AEBEB2-8D96-45BE-97C1-FC433E617800}" destId="{4EA88483-A699-4F37-A221-2C39D5C70798}" srcOrd="0" destOrd="0" parTransId="{35B24ACA-1087-462E-8E10-56451E3E7456}" sibTransId="{30A0C206-EA91-4FA1-81AD-F7152F6FB9BD}"/>
    <dgm:cxn modelId="{5B1DCC90-E70D-4644-9865-F45A2DF85660}" type="presOf" srcId="{0C4E58E8-5285-4928-A279-D9485A28AAF6}" destId="{0EE6B012-3B9D-413B-8CED-9D00CD231E3F}" srcOrd="0" destOrd="0" presId="urn:microsoft.com/office/officeart/2005/8/layout/list1"/>
    <dgm:cxn modelId="{EE9F1D99-6892-428B-848F-4FE84F107113}" srcId="{77EE6617-DDF0-471A-88A9-7110B88D492E}" destId="{CB28F6C4-AF43-409B-8707-A3B849C80034}" srcOrd="3" destOrd="0" parTransId="{89F62F94-31EC-45F0-A6D6-A7E9E4D7D39F}" sibTransId="{63E3EB14-DCF8-4F1B-B086-6195A184A3F2}"/>
    <dgm:cxn modelId="{6DE6A49C-11BB-4F2B-A832-0B8BBB50544D}" type="presOf" srcId="{32E80D53-8EB5-4387-A242-58F0FDF62FEB}" destId="{F42E5F5E-B244-4303-A631-CD58B27DEABE}" srcOrd="0" destOrd="0" presId="urn:microsoft.com/office/officeart/2005/8/layout/list1"/>
    <dgm:cxn modelId="{249BFDA0-9256-4B55-8FEB-E543347D1F56}" srcId="{97279918-285D-4533-A880-CF7BC54AA5BF}" destId="{607B1C8C-3566-435B-98E0-F35EFF4A5166}" srcOrd="0" destOrd="0" parTransId="{EAA26640-BB86-4E0F-AE84-01FCBE39FF90}" sibTransId="{181A967C-3F26-4D5D-8C99-8B8D4C49BCBF}"/>
    <dgm:cxn modelId="{B27881A1-746B-47F9-B1B6-339E0675263F}" type="presOf" srcId="{7F870E0A-4B16-4F84-B23C-25886C26CE06}" destId="{857427E7-9EF4-40A8-BDF9-D8D1C06E0ED8}" srcOrd="0" destOrd="1" presId="urn:microsoft.com/office/officeart/2005/8/layout/list1"/>
    <dgm:cxn modelId="{9EA1E2A3-4CB6-4BD7-AA37-C1164055D556}" type="presOf" srcId="{4EA88483-A699-4F37-A221-2C39D5C70798}" destId="{2B4631B1-0F64-404E-8A5E-FD36E1B4D513}" srcOrd="0" destOrd="0" presId="urn:microsoft.com/office/officeart/2005/8/layout/list1"/>
    <dgm:cxn modelId="{69FD10A5-5892-4E69-B824-2C988E9B4E10}" type="presOf" srcId="{CB28F6C4-AF43-409B-8707-A3B849C80034}" destId="{28A5C124-6032-4501-95CA-3121AA87C12D}" srcOrd="0" destOrd="0" presId="urn:microsoft.com/office/officeart/2005/8/layout/list1"/>
    <dgm:cxn modelId="{9621D6C0-9A2E-46B5-9D12-7E548BF16A39}" srcId="{CB28F6C4-AF43-409B-8707-A3B849C80034}" destId="{824DDE54-FF22-4A21-B448-17DE5BCEE2C9}" srcOrd="0" destOrd="0" parTransId="{6ABC9D51-1EAD-442C-8933-683B9B843D0A}" sibTransId="{49C064F5-DEFF-4DA9-96E9-2B4A449C9B4E}"/>
    <dgm:cxn modelId="{9A6DDACB-F051-462F-8266-F1D7E60A34A7}" srcId="{77EE6617-DDF0-471A-88A9-7110B88D492E}" destId="{62DDBDB5-0214-4A12-8696-61D7A0A65518}" srcOrd="1" destOrd="0" parTransId="{58A4CE6A-273F-4A48-A502-53F876706B85}" sibTransId="{CB899B47-5133-47C7-80D0-C3FC29932004}"/>
    <dgm:cxn modelId="{0EF572E4-F2CB-4103-A8A7-9AFB5334C2D1}" type="presOf" srcId="{CF15EE03-393A-418C-9A45-69B296776CD6}" destId="{D64BDEDC-893A-4307-9FE2-0EE6579AEF95}" srcOrd="0" destOrd="0" presId="urn:microsoft.com/office/officeart/2005/8/layout/list1"/>
    <dgm:cxn modelId="{4B0E3BE8-C776-4D5B-8DE3-E3877CC8EF3C}" srcId="{77EE6617-DDF0-471A-88A9-7110B88D492E}" destId="{B3AEBEB2-8D96-45BE-97C1-FC433E617800}" srcOrd="4" destOrd="0" parTransId="{A2292D02-4B98-44D4-A68E-BBE31CBC61B9}" sibTransId="{1DED7A0D-52F8-47C7-AA70-D7AD6C6A56DB}"/>
    <dgm:cxn modelId="{5F814DEA-C3E7-4179-9790-DDDCF1D80ACA}" type="presOf" srcId="{B3AEBEB2-8D96-45BE-97C1-FC433E617800}" destId="{58A1734D-782A-44D7-83EE-A7864DEFB2ED}" srcOrd="1" destOrd="0" presId="urn:microsoft.com/office/officeart/2005/8/layout/list1"/>
    <dgm:cxn modelId="{AC6408F4-E444-42E0-898D-7DD81EE97E62}" type="presOf" srcId="{844CCEEC-0020-4E06-A87B-BDDF8559EFBE}" destId="{EF41023D-C17F-4062-BA58-DEF36EACFAB9}" srcOrd="0" destOrd="0" presId="urn:microsoft.com/office/officeart/2005/8/layout/list1"/>
    <dgm:cxn modelId="{21B6AAFA-B98F-45F8-8AFC-301562E1E76A}" srcId="{62DDBDB5-0214-4A12-8696-61D7A0A65518}" destId="{FAE91886-0207-4B44-88E8-922DF0227294}" srcOrd="0" destOrd="0" parTransId="{64010E71-CC43-43FE-A580-71FE44052988}" sibTransId="{289117AF-AAA9-4875-8901-863575897249}"/>
    <dgm:cxn modelId="{0A605855-B17E-4B60-871F-FAAD7BEFE3FF}" type="presParOf" srcId="{76116224-AAE9-476C-8364-10F70BDECFDD}" destId="{6025AF07-9B46-438C-B8F8-19C2BFB36320}" srcOrd="0" destOrd="0" presId="urn:microsoft.com/office/officeart/2005/8/layout/list1"/>
    <dgm:cxn modelId="{648D1F32-C8C6-456E-878E-9EFA21954EBE}" type="presParOf" srcId="{6025AF07-9B46-438C-B8F8-19C2BFB36320}" destId="{F42E5F5E-B244-4303-A631-CD58B27DEABE}" srcOrd="0" destOrd="0" presId="urn:microsoft.com/office/officeart/2005/8/layout/list1"/>
    <dgm:cxn modelId="{78B1EDC6-5EA1-4622-BE61-DCAF2A6A9B87}" type="presParOf" srcId="{6025AF07-9B46-438C-B8F8-19C2BFB36320}" destId="{A71F266D-43A4-4A25-B0F8-DCAB82D9973B}" srcOrd="1" destOrd="0" presId="urn:microsoft.com/office/officeart/2005/8/layout/list1"/>
    <dgm:cxn modelId="{D924E1D1-76BC-4C0C-B1B4-FF0BC46F4F7E}" type="presParOf" srcId="{76116224-AAE9-476C-8364-10F70BDECFDD}" destId="{36CA53FC-0F9C-4FD8-97AB-6D3EB03D7A24}" srcOrd="1" destOrd="0" presId="urn:microsoft.com/office/officeart/2005/8/layout/list1"/>
    <dgm:cxn modelId="{67B920DB-C1FB-4EDE-899A-1496C27C9509}" type="presParOf" srcId="{76116224-AAE9-476C-8364-10F70BDECFDD}" destId="{0EE6B012-3B9D-413B-8CED-9D00CD231E3F}" srcOrd="2" destOrd="0" presId="urn:microsoft.com/office/officeart/2005/8/layout/list1"/>
    <dgm:cxn modelId="{286B5EB2-1245-4C83-937B-1C902B96F12A}" type="presParOf" srcId="{76116224-AAE9-476C-8364-10F70BDECFDD}" destId="{5EC7BEDF-DCC3-416F-A196-F4C4CEB5B379}" srcOrd="3" destOrd="0" presId="urn:microsoft.com/office/officeart/2005/8/layout/list1"/>
    <dgm:cxn modelId="{E678B067-C79C-47CC-9C74-8C3CF14C2196}" type="presParOf" srcId="{76116224-AAE9-476C-8364-10F70BDECFDD}" destId="{C68214E9-FF71-4CBA-B577-EB34A65603E4}" srcOrd="4" destOrd="0" presId="urn:microsoft.com/office/officeart/2005/8/layout/list1"/>
    <dgm:cxn modelId="{F80E4A87-A12C-4DBF-9323-4B56B8D375E4}" type="presParOf" srcId="{C68214E9-FF71-4CBA-B577-EB34A65603E4}" destId="{92C3DC49-3387-4C27-B2CC-15299834F13B}" srcOrd="0" destOrd="0" presId="urn:microsoft.com/office/officeart/2005/8/layout/list1"/>
    <dgm:cxn modelId="{38B92B04-48CD-4185-86D1-E6F3B3D4E075}" type="presParOf" srcId="{C68214E9-FF71-4CBA-B577-EB34A65603E4}" destId="{F3DD284B-DD3C-43B2-A48B-F9BB56FF1E5B}" srcOrd="1" destOrd="0" presId="urn:microsoft.com/office/officeart/2005/8/layout/list1"/>
    <dgm:cxn modelId="{57A79DD6-054F-45C6-9E39-D60B11B8C63E}" type="presParOf" srcId="{76116224-AAE9-476C-8364-10F70BDECFDD}" destId="{BFCC039D-3B0F-4F22-B2BE-9D6998D584E4}" srcOrd="5" destOrd="0" presId="urn:microsoft.com/office/officeart/2005/8/layout/list1"/>
    <dgm:cxn modelId="{25FBCB6B-18C6-4782-97A2-0559CDEFA873}" type="presParOf" srcId="{76116224-AAE9-476C-8364-10F70BDECFDD}" destId="{857427E7-9EF4-40A8-BDF9-D8D1C06E0ED8}" srcOrd="6" destOrd="0" presId="urn:microsoft.com/office/officeart/2005/8/layout/list1"/>
    <dgm:cxn modelId="{82A7AC7C-56A5-4B07-A61A-C5053B5EE0EB}" type="presParOf" srcId="{76116224-AAE9-476C-8364-10F70BDECFDD}" destId="{B0CA36BE-EBD6-431D-8BB6-1AC12FE77D00}" srcOrd="7" destOrd="0" presId="urn:microsoft.com/office/officeart/2005/8/layout/list1"/>
    <dgm:cxn modelId="{8ADB3346-F3EE-425D-B631-EDFCB2A01829}" type="presParOf" srcId="{76116224-AAE9-476C-8364-10F70BDECFDD}" destId="{11709CFF-E1E9-455A-8283-D0849891ACB1}" srcOrd="8" destOrd="0" presId="urn:microsoft.com/office/officeart/2005/8/layout/list1"/>
    <dgm:cxn modelId="{858112B4-110C-4785-8B01-092D7D65C455}" type="presParOf" srcId="{11709CFF-E1E9-455A-8283-D0849891ACB1}" destId="{BEB86D0F-6C4C-4932-BD78-DE4F997CBC16}" srcOrd="0" destOrd="0" presId="urn:microsoft.com/office/officeart/2005/8/layout/list1"/>
    <dgm:cxn modelId="{2514E077-3D4D-4612-A475-76884A0D3657}" type="presParOf" srcId="{11709CFF-E1E9-455A-8283-D0849891ACB1}" destId="{D654FAD7-CFAD-432B-B3F6-9245686E3FE3}" srcOrd="1" destOrd="0" presId="urn:microsoft.com/office/officeart/2005/8/layout/list1"/>
    <dgm:cxn modelId="{C0C963D3-E23F-4B94-AE67-2904DC5E4D8E}" type="presParOf" srcId="{76116224-AAE9-476C-8364-10F70BDECFDD}" destId="{0C2C8DB6-834B-4E62-A58E-35C4F32507A4}" srcOrd="9" destOrd="0" presId="urn:microsoft.com/office/officeart/2005/8/layout/list1"/>
    <dgm:cxn modelId="{4F8FA3AE-8988-41F4-BF93-0E69C92B47D3}" type="presParOf" srcId="{76116224-AAE9-476C-8364-10F70BDECFDD}" destId="{951B3FCE-9C2C-453F-8ED2-CBE3C291A7B7}" srcOrd="10" destOrd="0" presId="urn:microsoft.com/office/officeart/2005/8/layout/list1"/>
    <dgm:cxn modelId="{16427AF4-A948-4FDD-8812-0B5EC05B0BA2}" type="presParOf" srcId="{76116224-AAE9-476C-8364-10F70BDECFDD}" destId="{96B0877A-8CE6-4FD1-9C81-BC19718DE3F5}" srcOrd="11" destOrd="0" presId="urn:microsoft.com/office/officeart/2005/8/layout/list1"/>
    <dgm:cxn modelId="{F5D3ADFC-F9D5-414C-A513-FD0BA649C69E}" type="presParOf" srcId="{76116224-AAE9-476C-8364-10F70BDECFDD}" destId="{6235E9B0-568E-4667-A74D-3CAE19E503B9}" srcOrd="12" destOrd="0" presId="urn:microsoft.com/office/officeart/2005/8/layout/list1"/>
    <dgm:cxn modelId="{8FAFBEF1-3E08-4B13-A32A-1CB21230DD15}" type="presParOf" srcId="{6235E9B0-568E-4667-A74D-3CAE19E503B9}" destId="{28A5C124-6032-4501-95CA-3121AA87C12D}" srcOrd="0" destOrd="0" presId="urn:microsoft.com/office/officeart/2005/8/layout/list1"/>
    <dgm:cxn modelId="{C5CD16B2-CE7C-4266-928C-626452E98DD0}" type="presParOf" srcId="{6235E9B0-568E-4667-A74D-3CAE19E503B9}" destId="{77B9CD7E-E57D-4253-B7A7-4DBE0BCB2197}" srcOrd="1" destOrd="0" presId="urn:microsoft.com/office/officeart/2005/8/layout/list1"/>
    <dgm:cxn modelId="{F8E96282-8340-4A48-A17B-7555AB8C34F6}" type="presParOf" srcId="{76116224-AAE9-476C-8364-10F70BDECFDD}" destId="{BB700BED-FC34-441F-A7E7-28ED808E2C0A}" srcOrd="13" destOrd="0" presId="urn:microsoft.com/office/officeart/2005/8/layout/list1"/>
    <dgm:cxn modelId="{B3A4CC47-30CC-4FF4-A3A9-6B15431AA263}" type="presParOf" srcId="{76116224-AAE9-476C-8364-10F70BDECFDD}" destId="{491F01EF-131E-4505-BB86-39B7F070AE9E}" srcOrd="14" destOrd="0" presId="urn:microsoft.com/office/officeart/2005/8/layout/list1"/>
    <dgm:cxn modelId="{1680F89C-BC25-447A-873E-F0AD8BB3EE2E}" type="presParOf" srcId="{76116224-AAE9-476C-8364-10F70BDECFDD}" destId="{7D2DBAB1-771C-41A3-90E4-DBDAE58F24BC}" srcOrd="15" destOrd="0" presId="urn:microsoft.com/office/officeart/2005/8/layout/list1"/>
    <dgm:cxn modelId="{71399D17-A53E-4AD9-94B8-324FA0726C42}" type="presParOf" srcId="{76116224-AAE9-476C-8364-10F70BDECFDD}" destId="{7E2FE513-6AC7-4929-ADCC-266AF31D53B1}" srcOrd="16" destOrd="0" presId="urn:microsoft.com/office/officeart/2005/8/layout/list1"/>
    <dgm:cxn modelId="{753AD6F6-F6EE-4622-B062-E008026B2815}" type="presParOf" srcId="{7E2FE513-6AC7-4929-ADCC-266AF31D53B1}" destId="{914250B8-0E91-4ED6-B32F-3CB503AE9320}" srcOrd="0" destOrd="0" presId="urn:microsoft.com/office/officeart/2005/8/layout/list1"/>
    <dgm:cxn modelId="{8D7020F9-2A9C-424F-9666-53BCDF361E21}" type="presParOf" srcId="{7E2FE513-6AC7-4929-ADCC-266AF31D53B1}" destId="{58A1734D-782A-44D7-83EE-A7864DEFB2ED}" srcOrd="1" destOrd="0" presId="urn:microsoft.com/office/officeart/2005/8/layout/list1"/>
    <dgm:cxn modelId="{21BB9055-8F72-4512-A7DD-50CC3A597050}" type="presParOf" srcId="{76116224-AAE9-476C-8364-10F70BDECFDD}" destId="{2AF51F31-BFEB-4DC8-9A4B-05F381099CE3}" srcOrd="17" destOrd="0" presId="urn:microsoft.com/office/officeart/2005/8/layout/list1"/>
    <dgm:cxn modelId="{8A3F9F19-4991-4552-A56D-15C548ECE127}" type="presParOf" srcId="{76116224-AAE9-476C-8364-10F70BDECFDD}" destId="{2B4631B1-0F64-404E-8A5E-FD36E1B4D513}" srcOrd="18" destOrd="0" presId="urn:microsoft.com/office/officeart/2005/8/layout/list1"/>
    <dgm:cxn modelId="{7C74F2C2-C081-440F-9F05-0D907D795B67}" type="presParOf" srcId="{76116224-AAE9-476C-8364-10F70BDECFDD}" destId="{D85AFF08-BAB8-4542-9AD6-AC6BBFE824AC}" srcOrd="19" destOrd="0" presId="urn:microsoft.com/office/officeart/2005/8/layout/list1"/>
    <dgm:cxn modelId="{286AED26-978C-46E7-8012-CA402D3C4E30}" type="presParOf" srcId="{76116224-AAE9-476C-8364-10F70BDECFDD}" destId="{EC84CB16-DCF1-4E54-8A1D-6DB648E2879F}" srcOrd="20" destOrd="0" presId="urn:microsoft.com/office/officeart/2005/8/layout/list1"/>
    <dgm:cxn modelId="{0B441804-FC05-47DE-8DCE-C1DD079CA9C4}" type="presParOf" srcId="{EC84CB16-DCF1-4E54-8A1D-6DB648E2879F}" destId="{D64BDEDC-893A-4307-9FE2-0EE6579AEF95}" srcOrd="0" destOrd="0" presId="urn:microsoft.com/office/officeart/2005/8/layout/list1"/>
    <dgm:cxn modelId="{88FF69CE-618E-47C3-B2E2-8DF49151CC9F}" type="presParOf" srcId="{EC84CB16-DCF1-4E54-8A1D-6DB648E2879F}" destId="{C5432190-EAED-4967-B5F7-2B86032E095B}" srcOrd="1" destOrd="0" presId="urn:microsoft.com/office/officeart/2005/8/layout/list1"/>
    <dgm:cxn modelId="{B9CE4F69-1FF3-4FC9-BEBF-8FE5712FF7F9}" type="presParOf" srcId="{76116224-AAE9-476C-8364-10F70BDECFDD}" destId="{5FDF0C80-116D-4235-8C04-67BBED620BAF}" srcOrd="21" destOrd="0" presId="urn:microsoft.com/office/officeart/2005/8/layout/list1"/>
    <dgm:cxn modelId="{DC86C8E4-4E80-413E-8615-A51F3E5585F1}" type="presParOf" srcId="{76116224-AAE9-476C-8364-10F70BDECFDD}" destId="{EF41023D-C17F-4062-BA58-DEF36EACFAB9}"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7EE6617-DDF0-471A-88A9-7110B88D492E}"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US"/>
        </a:p>
      </dgm:t>
    </dgm:pt>
    <dgm:pt modelId="{0C4E58E8-5285-4928-A279-D9485A28AAF6}">
      <dgm:prSet/>
      <dgm:spPr/>
      <dgm:t>
        <a:bodyPr/>
        <a:lstStyle/>
        <a:p>
          <a:pPr rtl="0"/>
          <a:r>
            <a:rPr lang="en-US" b="0">
              <a:latin typeface="Calibri"/>
              <a:cs typeface="Calibri"/>
            </a:rPr>
            <a:t>Feature Importance values-</a:t>
          </a:r>
          <a:br>
            <a:rPr lang="en-US" b="0">
              <a:latin typeface="Calibri"/>
              <a:cs typeface="Calibri"/>
            </a:rPr>
          </a:br>
          <a:r>
            <a:rPr lang="en-US" b="0">
              <a:latin typeface="Calibri"/>
              <a:cs typeface="Calibri"/>
            </a:rPr>
            <a:t>Global (Based on whole dataset, aggregated value) and Local(Record to record basis)</a:t>
          </a:r>
        </a:p>
      </dgm:t>
    </dgm:pt>
    <dgm:pt modelId="{3EC7667F-C25B-4009-8EF3-30B07491831E}" type="parTrans" cxnId="{9F579A42-88ED-4328-836C-2417B80DEEA8}">
      <dgm:prSet/>
      <dgm:spPr/>
      <dgm:t>
        <a:bodyPr/>
        <a:lstStyle/>
        <a:p>
          <a:endParaRPr lang="en-US"/>
        </a:p>
      </dgm:t>
    </dgm:pt>
    <dgm:pt modelId="{30090F7F-3A7D-4E80-976F-C1F4F7958E61}" type="sibTrans" cxnId="{9F579A42-88ED-4328-836C-2417B80DEEA8}">
      <dgm:prSet/>
      <dgm:spPr/>
      <dgm:t>
        <a:bodyPr/>
        <a:lstStyle/>
        <a:p>
          <a:endParaRPr lang="en-US"/>
        </a:p>
      </dgm:t>
    </dgm:pt>
    <dgm:pt modelId="{ED674E1D-3957-4358-A238-5D4B233E3E3A}">
      <dgm:prSet phldr="0"/>
      <dgm:spPr/>
      <dgm:t>
        <a:bodyPr/>
        <a:lstStyle/>
        <a:p>
          <a:r>
            <a:rPr lang="en-US" b="0">
              <a:latin typeface="Calibri"/>
              <a:cs typeface="Calibri"/>
            </a:rPr>
            <a:t>Model Summary</a:t>
          </a:r>
        </a:p>
      </dgm:t>
    </dgm:pt>
    <dgm:pt modelId="{0E96180F-67AC-4BEB-B565-1D1B57C53286}" type="parTrans" cxnId="{5DAF81C8-5281-4E23-B543-9033750F9265}">
      <dgm:prSet/>
      <dgm:spPr/>
    </dgm:pt>
    <dgm:pt modelId="{DD143DC1-28FC-4739-B258-8B7D67331B2E}" type="sibTrans" cxnId="{5DAF81C8-5281-4E23-B543-9033750F9265}">
      <dgm:prSet/>
      <dgm:spPr/>
    </dgm:pt>
    <dgm:pt modelId="{079595F8-6F1F-445B-8F12-7393D9B79564}">
      <dgm:prSet phldr="0"/>
      <dgm:spPr/>
      <dgm:t>
        <a:bodyPr/>
        <a:lstStyle/>
        <a:p>
          <a:pPr rtl="0"/>
          <a:r>
            <a:rPr lang="en-US" b="0">
              <a:latin typeface="Calibri"/>
              <a:cs typeface="Calibri"/>
            </a:rPr>
            <a:t>Azure ML Interpret and Exploration class</a:t>
          </a:r>
        </a:p>
      </dgm:t>
    </dgm:pt>
    <dgm:pt modelId="{DAEF6D79-8778-4780-857C-268B82B1A5C3}" type="parTrans" cxnId="{602C3125-062D-4DAE-96C9-097624FAF2B8}">
      <dgm:prSet/>
      <dgm:spPr/>
    </dgm:pt>
    <dgm:pt modelId="{F7851670-8BE9-466A-B89E-7C4ABF7BC518}" type="sibTrans" cxnId="{602C3125-062D-4DAE-96C9-097624FAF2B8}">
      <dgm:prSet/>
      <dgm:spPr/>
    </dgm:pt>
    <dgm:pt modelId="{CCDEA1A2-B1C0-42C1-82AC-E65D00699F5C}">
      <dgm:prSet phldr="0"/>
      <dgm:spPr/>
      <dgm:t>
        <a:bodyPr/>
        <a:lstStyle/>
        <a:p>
          <a:pPr rtl="0"/>
          <a:r>
            <a:rPr lang="en-US" b="0">
              <a:latin typeface="Calibri"/>
              <a:cs typeface="Calibri"/>
            </a:rPr>
            <a:t>Insights &amp; live commentary about the model summary like feature importance, Accuracy/Recall/Precision/Confusion Matrix etc scores.</a:t>
          </a:r>
        </a:p>
      </dgm:t>
    </dgm:pt>
    <dgm:pt modelId="{B13DB0FB-B7C0-4E99-8A32-305158992E5B}" type="parTrans" cxnId="{6094B2E3-27C9-47A0-A6C7-551939CDBEAD}">
      <dgm:prSet/>
      <dgm:spPr/>
    </dgm:pt>
    <dgm:pt modelId="{63B3E653-6221-467F-834A-F1FC6B62BCF9}" type="sibTrans" cxnId="{6094B2E3-27C9-47A0-A6C7-551939CDBEAD}">
      <dgm:prSet/>
      <dgm:spPr/>
    </dgm:pt>
    <dgm:pt modelId="{9DF5AF2F-92DD-407D-8EAB-D3B865B3407E}" type="pres">
      <dgm:prSet presAssocID="{77EE6617-DDF0-471A-88A9-7110B88D492E}" presName="linear" presStyleCnt="0">
        <dgm:presLayoutVars>
          <dgm:dir/>
          <dgm:animLvl val="lvl"/>
          <dgm:resizeHandles val="exact"/>
        </dgm:presLayoutVars>
      </dgm:prSet>
      <dgm:spPr/>
    </dgm:pt>
    <dgm:pt modelId="{8D66D0CC-26EF-4165-8FE9-02520244B1D8}" type="pres">
      <dgm:prSet presAssocID="{079595F8-6F1F-445B-8F12-7393D9B79564}" presName="parentLin" presStyleCnt="0"/>
      <dgm:spPr/>
    </dgm:pt>
    <dgm:pt modelId="{E7E5D9E1-15B1-42BD-931B-425403774C1C}" type="pres">
      <dgm:prSet presAssocID="{079595F8-6F1F-445B-8F12-7393D9B79564}" presName="parentLeftMargin" presStyleLbl="node1" presStyleIdx="0" presStyleCnt="2"/>
      <dgm:spPr/>
    </dgm:pt>
    <dgm:pt modelId="{120FBBE2-92AA-4C54-9AF9-857263DFBBB4}" type="pres">
      <dgm:prSet presAssocID="{079595F8-6F1F-445B-8F12-7393D9B79564}" presName="parentText" presStyleLbl="node1" presStyleIdx="0" presStyleCnt="2">
        <dgm:presLayoutVars>
          <dgm:chMax val="0"/>
          <dgm:bulletEnabled val="1"/>
        </dgm:presLayoutVars>
      </dgm:prSet>
      <dgm:spPr/>
    </dgm:pt>
    <dgm:pt modelId="{9C4EE60F-1336-4B0F-B7A6-393358F87872}" type="pres">
      <dgm:prSet presAssocID="{079595F8-6F1F-445B-8F12-7393D9B79564}" presName="negativeSpace" presStyleCnt="0"/>
      <dgm:spPr/>
    </dgm:pt>
    <dgm:pt modelId="{977E6577-D0B1-416F-AB4C-6A3222A5D96A}" type="pres">
      <dgm:prSet presAssocID="{079595F8-6F1F-445B-8F12-7393D9B79564}" presName="childText" presStyleLbl="conFgAcc1" presStyleIdx="0" presStyleCnt="2">
        <dgm:presLayoutVars>
          <dgm:bulletEnabled val="1"/>
        </dgm:presLayoutVars>
      </dgm:prSet>
      <dgm:spPr/>
    </dgm:pt>
    <dgm:pt modelId="{38E5AA8D-55E5-4FE1-B569-BCED2FC9E9E8}" type="pres">
      <dgm:prSet presAssocID="{F7851670-8BE9-466A-B89E-7C4ABF7BC518}" presName="spaceBetweenRectangles" presStyleCnt="0"/>
      <dgm:spPr/>
    </dgm:pt>
    <dgm:pt modelId="{FC4FE775-6F6A-4623-B5F4-37EDE04B1E39}" type="pres">
      <dgm:prSet presAssocID="{ED674E1D-3957-4358-A238-5D4B233E3E3A}" presName="parentLin" presStyleCnt="0"/>
      <dgm:spPr/>
    </dgm:pt>
    <dgm:pt modelId="{B1966956-467C-4032-B7FE-D1EDE8789C8F}" type="pres">
      <dgm:prSet presAssocID="{ED674E1D-3957-4358-A238-5D4B233E3E3A}" presName="parentLeftMargin" presStyleLbl="node1" presStyleIdx="0" presStyleCnt="2"/>
      <dgm:spPr/>
    </dgm:pt>
    <dgm:pt modelId="{BAE4519B-31C8-4A11-8C34-44FF2E957C4C}" type="pres">
      <dgm:prSet presAssocID="{ED674E1D-3957-4358-A238-5D4B233E3E3A}" presName="parentText" presStyleLbl="node1" presStyleIdx="1" presStyleCnt="2">
        <dgm:presLayoutVars>
          <dgm:chMax val="0"/>
          <dgm:bulletEnabled val="1"/>
        </dgm:presLayoutVars>
      </dgm:prSet>
      <dgm:spPr/>
    </dgm:pt>
    <dgm:pt modelId="{B94B849F-522D-44AD-8AD3-3FBEDFFC3A0B}" type="pres">
      <dgm:prSet presAssocID="{ED674E1D-3957-4358-A238-5D4B233E3E3A}" presName="negativeSpace" presStyleCnt="0"/>
      <dgm:spPr/>
    </dgm:pt>
    <dgm:pt modelId="{A32C835E-E2A9-4D49-94A6-9ACD5496657B}" type="pres">
      <dgm:prSet presAssocID="{ED674E1D-3957-4358-A238-5D4B233E3E3A}" presName="childText" presStyleLbl="conFgAcc1" presStyleIdx="1" presStyleCnt="2">
        <dgm:presLayoutVars>
          <dgm:bulletEnabled val="1"/>
        </dgm:presLayoutVars>
      </dgm:prSet>
      <dgm:spPr/>
    </dgm:pt>
  </dgm:ptLst>
  <dgm:cxnLst>
    <dgm:cxn modelId="{602C3125-062D-4DAE-96C9-097624FAF2B8}" srcId="{77EE6617-DDF0-471A-88A9-7110B88D492E}" destId="{079595F8-6F1F-445B-8F12-7393D9B79564}" srcOrd="0" destOrd="0" parTransId="{DAEF6D79-8778-4780-857C-268B82B1A5C3}" sibTransId="{F7851670-8BE9-466A-B89E-7C4ABF7BC518}"/>
    <dgm:cxn modelId="{9F579A42-88ED-4328-836C-2417B80DEEA8}" srcId="{079595F8-6F1F-445B-8F12-7393D9B79564}" destId="{0C4E58E8-5285-4928-A279-D9485A28AAF6}" srcOrd="0" destOrd="0" parTransId="{3EC7667F-C25B-4009-8EF3-30B07491831E}" sibTransId="{30090F7F-3A7D-4E80-976F-C1F4F7958E61}"/>
    <dgm:cxn modelId="{3709FA6D-6ED9-483E-BE50-372B1C5E3C48}" type="presOf" srcId="{ED674E1D-3957-4358-A238-5D4B233E3E3A}" destId="{B1966956-467C-4032-B7FE-D1EDE8789C8F}" srcOrd="0" destOrd="0" presId="urn:microsoft.com/office/officeart/2005/8/layout/list1"/>
    <dgm:cxn modelId="{3841714F-C73C-4561-BEB7-7F373E91E40D}" type="presOf" srcId="{0C4E58E8-5285-4928-A279-D9485A28AAF6}" destId="{977E6577-D0B1-416F-AB4C-6A3222A5D96A}" srcOrd="0" destOrd="0" presId="urn:microsoft.com/office/officeart/2005/8/layout/list1"/>
    <dgm:cxn modelId="{A102F97D-1B0C-46D2-90DA-DCF2E75A872A}" type="presOf" srcId="{77EE6617-DDF0-471A-88A9-7110B88D492E}" destId="{9DF5AF2F-92DD-407D-8EAB-D3B865B3407E}" srcOrd="0" destOrd="0" presId="urn:microsoft.com/office/officeart/2005/8/layout/list1"/>
    <dgm:cxn modelId="{40D7BD89-3C7D-4943-8C6B-4B572C514E6A}" type="presOf" srcId="{079595F8-6F1F-445B-8F12-7393D9B79564}" destId="{E7E5D9E1-15B1-42BD-931B-425403774C1C}" srcOrd="0" destOrd="0" presId="urn:microsoft.com/office/officeart/2005/8/layout/list1"/>
    <dgm:cxn modelId="{BD01B990-CBCF-405D-BFC9-A2BB12A167E7}" type="presOf" srcId="{079595F8-6F1F-445B-8F12-7393D9B79564}" destId="{120FBBE2-92AA-4C54-9AF9-857263DFBBB4}" srcOrd="1" destOrd="0" presId="urn:microsoft.com/office/officeart/2005/8/layout/list1"/>
    <dgm:cxn modelId="{A8672CA3-3617-46E9-92DB-82BEDD99CE78}" type="presOf" srcId="{ED674E1D-3957-4358-A238-5D4B233E3E3A}" destId="{BAE4519B-31C8-4A11-8C34-44FF2E957C4C}" srcOrd="1" destOrd="0" presId="urn:microsoft.com/office/officeart/2005/8/layout/list1"/>
    <dgm:cxn modelId="{713FEABB-0479-459A-83EC-DBC748A27662}" type="presOf" srcId="{CCDEA1A2-B1C0-42C1-82AC-E65D00699F5C}" destId="{A32C835E-E2A9-4D49-94A6-9ACD5496657B}" srcOrd="0" destOrd="0" presId="urn:microsoft.com/office/officeart/2005/8/layout/list1"/>
    <dgm:cxn modelId="{5DAF81C8-5281-4E23-B543-9033750F9265}" srcId="{77EE6617-DDF0-471A-88A9-7110B88D492E}" destId="{ED674E1D-3957-4358-A238-5D4B233E3E3A}" srcOrd="1" destOrd="0" parTransId="{0E96180F-67AC-4BEB-B565-1D1B57C53286}" sibTransId="{DD143DC1-28FC-4739-B258-8B7D67331B2E}"/>
    <dgm:cxn modelId="{6094B2E3-27C9-47A0-A6C7-551939CDBEAD}" srcId="{ED674E1D-3957-4358-A238-5D4B233E3E3A}" destId="{CCDEA1A2-B1C0-42C1-82AC-E65D00699F5C}" srcOrd="0" destOrd="0" parTransId="{B13DB0FB-B7C0-4E99-8A32-305158992E5B}" sibTransId="{63B3E653-6221-467F-834A-F1FC6B62BCF9}"/>
    <dgm:cxn modelId="{54FF9E5F-B3C5-4798-937A-1A59E2290800}" type="presParOf" srcId="{9DF5AF2F-92DD-407D-8EAB-D3B865B3407E}" destId="{8D66D0CC-26EF-4165-8FE9-02520244B1D8}" srcOrd="0" destOrd="0" presId="urn:microsoft.com/office/officeart/2005/8/layout/list1"/>
    <dgm:cxn modelId="{85184BBD-A6E2-4031-B0A0-1FB0D9B6CB99}" type="presParOf" srcId="{8D66D0CC-26EF-4165-8FE9-02520244B1D8}" destId="{E7E5D9E1-15B1-42BD-931B-425403774C1C}" srcOrd="0" destOrd="0" presId="urn:microsoft.com/office/officeart/2005/8/layout/list1"/>
    <dgm:cxn modelId="{10CB58C5-FCE2-452E-8A4D-45D6347B4004}" type="presParOf" srcId="{8D66D0CC-26EF-4165-8FE9-02520244B1D8}" destId="{120FBBE2-92AA-4C54-9AF9-857263DFBBB4}" srcOrd="1" destOrd="0" presId="urn:microsoft.com/office/officeart/2005/8/layout/list1"/>
    <dgm:cxn modelId="{E376C053-30DA-4CA6-815E-6D2C4EA38E90}" type="presParOf" srcId="{9DF5AF2F-92DD-407D-8EAB-D3B865B3407E}" destId="{9C4EE60F-1336-4B0F-B7A6-393358F87872}" srcOrd="1" destOrd="0" presId="urn:microsoft.com/office/officeart/2005/8/layout/list1"/>
    <dgm:cxn modelId="{14C04833-F328-4CCE-A70C-4D0B5C25C1B5}" type="presParOf" srcId="{9DF5AF2F-92DD-407D-8EAB-D3B865B3407E}" destId="{977E6577-D0B1-416F-AB4C-6A3222A5D96A}" srcOrd="2" destOrd="0" presId="urn:microsoft.com/office/officeart/2005/8/layout/list1"/>
    <dgm:cxn modelId="{A1BEC2EB-C430-465B-BE79-9A29753A03C7}" type="presParOf" srcId="{9DF5AF2F-92DD-407D-8EAB-D3B865B3407E}" destId="{38E5AA8D-55E5-4FE1-B569-BCED2FC9E9E8}" srcOrd="3" destOrd="0" presId="urn:microsoft.com/office/officeart/2005/8/layout/list1"/>
    <dgm:cxn modelId="{646C37CB-5C6B-4204-8AA3-3E764E78A0A5}" type="presParOf" srcId="{9DF5AF2F-92DD-407D-8EAB-D3B865B3407E}" destId="{FC4FE775-6F6A-4623-B5F4-37EDE04B1E39}" srcOrd="4" destOrd="0" presId="urn:microsoft.com/office/officeart/2005/8/layout/list1"/>
    <dgm:cxn modelId="{98824753-88A6-4ED0-8ADE-8AE74CC53363}" type="presParOf" srcId="{FC4FE775-6F6A-4623-B5F4-37EDE04B1E39}" destId="{B1966956-467C-4032-B7FE-D1EDE8789C8F}" srcOrd="0" destOrd="0" presId="urn:microsoft.com/office/officeart/2005/8/layout/list1"/>
    <dgm:cxn modelId="{D2384718-1D3F-474E-B0D0-E3C19D86AC36}" type="presParOf" srcId="{FC4FE775-6F6A-4623-B5F4-37EDE04B1E39}" destId="{BAE4519B-31C8-4A11-8C34-44FF2E957C4C}" srcOrd="1" destOrd="0" presId="urn:microsoft.com/office/officeart/2005/8/layout/list1"/>
    <dgm:cxn modelId="{D2C35BBE-74ED-491D-856D-0B2160A595EA}" type="presParOf" srcId="{9DF5AF2F-92DD-407D-8EAB-D3B865B3407E}" destId="{B94B849F-522D-44AD-8AD3-3FBEDFFC3A0B}" srcOrd="5" destOrd="0" presId="urn:microsoft.com/office/officeart/2005/8/layout/list1"/>
    <dgm:cxn modelId="{2251972B-4E2E-4A3F-972D-C8BA1DC94F7C}" type="presParOf" srcId="{9DF5AF2F-92DD-407D-8EAB-D3B865B3407E}" destId="{A32C835E-E2A9-4D49-94A6-9ACD5496657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48C2F-F97B-4B4E-9626-007C798D4AB4}">
      <dsp:nvSpPr>
        <dsp:cNvPr id="0" name=""/>
        <dsp:cNvSpPr/>
      </dsp:nvSpPr>
      <dsp:spPr>
        <a:xfrm>
          <a:off x="-111536" y="68355"/>
          <a:ext cx="6938129" cy="6243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788FDC-CB5E-48B0-866A-EC6C22A86655}">
      <dsp:nvSpPr>
        <dsp:cNvPr id="0" name=""/>
        <dsp:cNvSpPr/>
      </dsp:nvSpPr>
      <dsp:spPr>
        <a:xfrm>
          <a:off x="62514" y="154817"/>
          <a:ext cx="346858" cy="3468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0A6C00-B5ED-47FD-B59B-C7B18D58A770}">
      <dsp:nvSpPr>
        <dsp:cNvPr id="0" name=""/>
        <dsp:cNvSpPr/>
      </dsp:nvSpPr>
      <dsp:spPr>
        <a:xfrm>
          <a:off x="600145" y="14190"/>
          <a:ext cx="3122158" cy="630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44" tIns="66744" rIns="66744" bIns="66744" numCol="1" spcCol="1270" anchor="ctr" anchorCtr="0">
          <a:noAutofit/>
        </a:bodyPr>
        <a:lstStyle/>
        <a:p>
          <a:pPr marL="0" lvl="0" indent="0" algn="l" defTabSz="711200">
            <a:lnSpc>
              <a:spcPct val="100000"/>
            </a:lnSpc>
            <a:spcBef>
              <a:spcPct val="0"/>
            </a:spcBef>
            <a:spcAft>
              <a:spcPct val="35000"/>
            </a:spcAft>
            <a:buNone/>
          </a:pPr>
          <a:r>
            <a:rPr lang="en-US" sz="1600" kern="1200"/>
            <a:t>Sampling</a:t>
          </a:r>
        </a:p>
      </dsp:txBody>
      <dsp:txXfrm>
        <a:off x="600145" y="14190"/>
        <a:ext cx="3122158" cy="630652"/>
      </dsp:txXfrm>
    </dsp:sp>
    <dsp:sp modelId="{D5636FCE-2927-4750-A16D-2E80508CEE01}">
      <dsp:nvSpPr>
        <dsp:cNvPr id="0" name=""/>
        <dsp:cNvSpPr/>
      </dsp:nvSpPr>
      <dsp:spPr>
        <a:xfrm>
          <a:off x="3464364" y="9516"/>
          <a:ext cx="3602022" cy="639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44" tIns="66744" rIns="66744" bIns="66744" numCol="1" spcCol="1270" anchor="ctr" anchorCtr="0">
          <a:noAutofit/>
        </a:bodyPr>
        <a:lstStyle/>
        <a:p>
          <a:pPr marL="0" lvl="0" indent="0" algn="l" defTabSz="488950">
            <a:lnSpc>
              <a:spcPct val="100000"/>
            </a:lnSpc>
            <a:spcBef>
              <a:spcPct val="0"/>
            </a:spcBef>
            <a:spcAft>
              <a:spcPct val="35000"/>
            </a:spcAft>
            <a:buNone/>
          </a:pPr>
          <a:r>
            <a:rPr lang="en-US" sz="1100" b="0" i="0" kern="1200"/>
            <a:t>Sampling ensures convenience, collection of intensive and exhaustive data, suitability in limited resources and better rapport.</a:t>
          </a:r>
          <a:endParaRPr lang="en-US" sz="1100" kern="1200"/>
        </a:p>
      </dsp:txBody>
      <dsp:txXfrm>
        <a:off x="3464364" y="9516"/>
        <a:ext cx="3602022" cy="639998"/>
      </dsp:txXfrm>
    </dsp:sp>
    <dsp:sp modelId="{3282411B-0EF5-4C78-BA1B-BD43666EB87D}">
      <dsp:nvSpPr>
        <dsp:cNvPr id="0" name=""/>
        <dsp:cNvSpPr/>
      </dsp:nvSpPr>
      <dsp:spPr>
        <a:xfrm>
          <a:off x="-118197" y="807178"/>
          <a:ext cx="6938129" cy="63065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C55B49-8825-4E0E-B50E-AD70ACE45AB9}">
      <dsp:nvSpPr>
        <dsp:cNvPr id="0" name=""/>
        <dsp:cNvSpPr/>
      </dsp:nvSpPr>
      <dsp:spPr>
        <a:xfrm>
          <a:off x="62514" y="949075"/>
          <a:ext cx="346858" cy="3468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B079A3-413A-4BF0-BD4B-F568B808619E}">
      <dsp:nvSpPr>
        <dsp:cNvPr id="0" name=""/>
        <dsp:cNvSpPr/>
      </dsp:nvSpPr>
      <dsp:spPr>
        <a:xfrm>
          <a:off x="600145" y="807178"/>
          <a:ext cx="3122158" cy="630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44" tIns="66744" rIns="66744" bIns="66744" numCol="1" spcCol="1270" anchor="ctr" anchorCtr="0">
          <a:noAutofit/>
        </a:bodyPr>
        <a:lstStyle/>
        <a:p>
          <a:pPr marL="0" lvl="0" indent="0" algn="l" defTabSz="711200">
            <a:lnSpc>
              <a:spcPct val="100000"/>
            </a:lnSpc>
            <a:spcBef>
              <a:spcPct val="0"/>
            </a:spcBef>
            <a:spcAft>
              <a:spcPct val="35000"/>
            </a:spcAft>
            <a:buNone/>
          </a:pPr>
          <a:r>
            <a:rPr lang="en-US" sz="1600" kern="1200"/>
            <a:t>Cleansing</a:t>
          </a:r>
        </a:p>
      </dsp:txBody>
      <dsp:txXfrm>
        <a:off x="600145" y="807178"/>
        <a:ext cx="3122158" cy="630652"/>
      </dsp:txXfrm>
    </dsp:sp>
    <dsp:sp modelId="{CADF7BF5-5881-4B4D-B9C2-99649320FD50}">
      <dsp:nvSpPr>
        <dsp:cNvPr id="0" name=""/>
        <dsp:cNvSpPr/>
      </dsp:nvSpPr>
      <dsp:spPr>
        <a:xfrm>
          <a:off x="3722304" y="807178"/>
          <a:ext cx="3086142" cy="630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44" tIns="66744" rIns="66744" bIns="66744" numCol="1" spcCol="1270" anchor="ctr" anchorCtr="0">
          <a:noAutofit/>
        </a:bodyPr>
        <a:lstStyle/>
        <a:p>
          <a:pPr marL="0" lvl="0" indent="0" algn="l" defTabSz="488950">
            <a:lnSpc>
              <a:spcPct val="100000"/>
            </a:lnSpc>
            <a:spcBef>
              <a:spcPct val="0"/>
            </a:spcBef>
            <a:spcAft>
              <a:spcPct val="35000"/>
            </a:spcAft>
            <a:buNone/>
          </a:pPr>
          <a:r>
            <a:rPr lang="en-US" sz="1100" b="0" i="0" kern="1200">
              <a:effectLst/>
            </a:rPr>
            <a:t>Improves your data quality and in doing so, increases overall productivity</a:t>
          </a:r>
          <a:endParaRPr lang="en-US" sz="1100" kern="1200"/>
        </a:p>
      </dsp:txBody>
      <dsp:txXfrm>
        <a:off x="3722304" y="807178"/>
        <a:ext cx="3086142" cy="630652"/>
      </dsp:txXfrm>
    </dsp:sp>
    <dsp:sp modelId="{18BB46FF-179E-4867-A4B6-411465D0EF44}">
      <dsp:nvSpPr>
        <dsp:cNvPr id="0" name=""/>
        <dsp:cNvSpPr/>
      </dsp:nvSpPr>
      <dsp:spPr>
        <a:xfrm>
          <a:off x="-128257" y="1595494"/>
          <a:ext cx="6938129" cy="63065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8B6B58-948A-4D94-9FF0-E788BA521845}">
      <dsp:nvSpPr>
        <dsp:cNvPr id="0" name=""/>
        <dsp:cNvSpPr/>
      </dsp:nvSpPr>
      <dsp:spPr>
        <a:xfrm>
          <a:off x="62514" y="1737390"/>
          <a:ext cx="346858" cy="3468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C4849A-CF65-43F0-8FEB-CA78C508AAA4}">
      <dsp:nvSpPr>
        <dsp:cNvPr id="0" name=""/>
        <dsp:cNvSpPr/>
      </dsp:nvSpPr>
      <dsp:spPr>
        <a:xfrm>
          <a:off x="600145" y="1595494"/>
          <a:ext cx="3122158" cy="630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44" tIns="66744" rIns="66744" bIns="66744" numCol="1" spcCol="1270" anchor="ctr" anchorCtr="0">
          <a:noAutofit/>
        </a:bodyPr>
        <a:lstStyle/>
        <a:p>
          <a:pPr marL="0" lvl="0" indent="0" algn="l" defTabSz="711200">
            <a:lnSpc>
              <a:spcPct val="100000"/>
            </a:lnSpc>
            <a:spcBef>
              <a:spcPct val="0"/>
            </a:spcBef>
            <a:spcAft>
              <a:spcPct val="35000"/>
            </a:spcAft>
            <a:buNone/>
          </a:pPr>
          <a:r>
            <a:rPr lang="en-US" sz="1600" kern="1200"/>
            <a:t>Exploration</a:t>
          </a:r>
        </a:p>
      </dsp:txBody>
      <dsp:txXfrm>
        <a:off x="600145" y="1595494"/>
        <a:ext cx="3122158" cy="630652"/>
      </dsp:txXfrm>
    </dsp:sp>
    <dsp:sp modelId="{7D2EBA12-73E8-4E97-B834-28F0087C7FBA}">
      <dsp:nvSpPr>
        <dsp:cNvPr id="0" name=""/>
        <dsp:cNvSpPr/>
      </dsp:nvSpPr>
      <dsp:spPr>
        <a:xfrm>
          <a:off x="3722304" y="1595494"/>
          <a:ext cx="3086142" cy="630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44" tIns="66744" rIns="66744" bIns="66744" numCol="1" spcCol="1270" anchor="ctr" anchorCtr="0">
          <a:noAutofit/>
        </a:bodyPr>
        <a:lstStyle/>
        <a:p>
          <a:pPr marL="0" lvl="0" indent="0" algn="l" defTabSz="488950">
            <a:lnSpc>
              <a:spcPct val="100000"/>
            </a:lnSpc>
            <a:spcBef>
              <a:spcPct val="0"/>
            </a:spcBef>
            <a:spcAft>
              <a:spcPct val="35000"/>
            </a:spcAft>
            <a:buNone/>
          </a:pPr>
          <a:r>
            <a:rPr lang="en-US" sz="1100" kern="1200"/>
            <a:t>Exploratory Data Analysis &amp; Visualization helps understand data better.</a:t>
          </a:r>
        </a:p>
      </dsp:txBody>
      <dsp:txXfrm>
        <a:off x="3722304" y="1595494"/>
        <a:ext cx="3086142" cy="630652"/>
      </dsp:txXfrm>
    </dsp:sp>
    <dsp:sp modelId="{448D64CB-4149-4122-8D43-7FD0476BADC7}">
      <dsp:nvSpPr>
        <dsp:cNvPr id="0" name=""/>
        <dsp:cNvSpPr/>
      </dsp:nvSpPr>
      <dsp:spPr>
        <a:xfrm>
          <a:off x="-128257" y="2383809"/>
          <a:ext cx="6938129" cy="63065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638788-AE2B-4452-9F6F-1B05226BBCBB}">
      <dsp:nvSpPr>
        <dsp:cNvPr id="0" name=""/>
        <dsp:cNvSpPr/>
      </dsp:nvSpPr>
      <dsp:spPr>
        <a:xfrm>
          <a:off x="62514" y="2525706"/>
          <a:ext cx="346858" cy="346858"/>
        </a:xfrm>
        <a:prstGeom prst="rect">
          <a:avLst/>
        </a:prstGeom>
        <a:solidFill>
          <a:schemeClr val="accent5">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5C4E81-8E7A-4895-9B9A-F49A733915D8}">
      <dsp:nvSpPr>
        <dsp:cNvPr id="0" name=""/>
        <dsp:cNvSpPr/>
      </dsp:nvSpPr>
      <dsp:spPr>
        <a:xfrm>
          <a:off x="600145" y="2383809"/>
          <a:ext cx="3122158" cy="630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44" tIns="66744" rIns="66744" bIns="66744" numCol="1" spcCol="1270" anchor="ctr" anchorCtr="0">
          <a:noAutofit/>
        </a:bodyPr>
        <a:lstStyle/>
        <a:p>
          <a:pPr marL="0" lvl="0" indent="0" algn="l" defTabSz="711200">
            <a:lnSpc>
              <a:spcPct val="100000"/>
            </a:lnSpc>
            <a:spcBef>
              <a:spcPct val="0"/>
            </a:spcBef>
            <a:spcAft>
              <a:spcPct val="35000"/>
            </a:spcAft>
            <a:buNone/>
          </a:pPr>
          <a:r>
            <a:rPr lang="en-US" sz="1600" kern="1200"/>
            <a:t>Anomaly Detection</a:t>
          </a:r>
        </a:p>
      </dsp:txBody>
      <dsp:txXfrm>
        <a:off x="600145" y="2383809"/>
        <a:ext cx="3122158" cy="630652"/>
      </dsp:txXfrm>
    </dsp:sp>
    <dsp:sp modelId="{A5E6E214-E74F-4D86-A5F6-AB49A6886BCE}">
      <dsp:nvSpPr>
        <dsp:cNvPr id="0" name=""/>
        <dsp:cNvSpPr/>
      </dsp:nvSpPr>
      <dsp:spPr>
        <a:xfrm>
          <a:off x="3722304" y="2383809"/>
          <a:ext cx="3086142" cy="630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44" tIns="66744" rIns="66744" bIns="66744" numCol="1" spcCol="1270" anchor="ctr" anchorCtr="0">
          <a:noAutofit/>
        </a:bodyPr>
        <a:lstStyle/>
        <a:p>
          <a:pPr marL="0" lvl="0" indent="0" algn="l" defTabSz="488950">
            <a:lnSpc>
              <a:spcPct val="100000"/>
            </a:lnSpc>
            <a:spcBef>
              <a:spcPct val="0"/>
            </a:spcBef>
            <a:spcAft>
              <a:spcPct val="35000"/>
            </a:spcAft>
            <a:buNone/>
          </a:pPr>
          <a:r>
            <a:rPr lang="en-US" sz="1100" kern="1200">
              <a:latin typeface="Calibri Light" panose="020F0302020204030204"/>
            </a:rPr>
            <a:t>Automatically detects and suggets the anomalies for your data</a:t>
          </a:r>
          <a:endParaRPr lang="en-US" sz="1100" kern="1200"/>
        </a:p>
      </dsp:txBody>
      <dsp:txXfrm>
        <a:off x="3722304" y="2383809"/>
        <a:ext cx="3086142" cy="630652"/>
      </dsp:txXfrm>
    </dsp:sp>
    <dsp:sp modelId="{FF9C5771-9F0A-426A-B934-69569A266A81}">
      <dsp:nvSpPr>
        <dsp:cNvPr id="0" name=""/>
        <dsp:cNvSpPr/>
      </dsp:nvSpPr>
      <dsp:spPr>
        <a:xfrm>
          <a:off x="-128257" y="3172125"/>
          <a:ext cx="6938129" cy="63065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2C603D-7AA5-48A9-8BC7-55D244ACB129}">
      <dsp:nvSpPr>
        <dsp:cNvPr id="0" name=""/>
        <dsp:cNvSpPr/>
      </dsp:nvSpPr>
      <dsp:spPr>
        <a:xfrm>
          <a:off x="62514" y="3314021"/>
          <a:ext cx="346858" cy="34685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604748-E070-4F92-8440-88E9331BBADA}">
      <dsp:nvSpPr>
        <dsp:cNvPr id="0" name=""/>
        <dsp:cNvSpPr/>
      </dsp:nvSpPr>
      <dsp:spPr>
        <a:xfrm>
          <a:off x="600145" y="3172125"/>
          <a:ext cx="3122158" cy="630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44" tIns="66744" rIns="66744" bIns="66744" numCol="1" spcCol="1270" anchor="ctr" anchorCtr="0">
          <a:noAutofit/>
        </a:bodyPr>
        <a:lstStyle/>
        <a:p>
          <a:pPr marL="0" lvl="0" indent="0" algn="l" defTabSz="711200">
            <a:lnSpc>
              <a:spcPct val="100000"/>
            </a:lnSpc>
            <a:spcBef>
              <a:spcPct val="0"/>
            </a:spcBef>
            <a:spcAft>
              <a:spcPct val="35000"/>
            </a:spcAft>
            <a:buNone/>
          </a:pPr>
          <a:r>
            <a:rPr lang="en-US" sz="1600" kern="1200"/>
            <a:t>Accuracy</a:t>
          </a:r>
        </a:p>
      </dsp:txBody>
      <dsp:txXfrm>
        <a:off x="600145" y="3172125"/>
        <a:ext cx="3122158" cy="630652"/>
      </dsp:txXfrm>
    </dsp:sp>
    <dsp:sp modelId="{E1D6A934-82DB-48CC-A326-662DD086E182}">
      <dsp:nvSpPr>
        <dsp:cNvPr id="0" name=""/>
        <dsp:cNvSpPr/>
      </dsp:nvSpPr>
      <dsp:spPr>
        <a:xfrm>
          <a:off x="3722304" y="3172125"/>
          <a:ext cx="3086142" cy="630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44" tIns="66744" rIns="66744" bIns="66744" numCol="1" spcCol="1270" anchor="ctr" anchorCtr="0">
          <a:noAutofit/>
        </a:bodyPr>
        <a:lstStyle/>
        <a:p>
          <a:pPr marL="0" lvl="0" indent="0" algn="l" defTabSz="488950">
            <a:lnSpc>
              <a:spcPct val="100000"/>
            </a:lnSpc>
            <a:spcBef>
              <a:spcPct val="0"/>
            </a:spcBef>
            <a:spcAft>
              <a:spcPct val="35000"/>
            </a:spcAft>
            <a:buNone/>
          </a:pPr>
          <a:r>
            <a:rPr lang="en-US" sz="1100" kern="1200"/>
            <a:t>Improves accuracy of the overall process</a:t>
          </a:r>
        </a:p>
      </dsp:txBody>
      <dsp:txXfrm>
        <a:off x="3722304" y="3172125"/>
        <a:ext cx="3086142" cy="630652"/>
      </dsp:txXfrm>
    </dsp:sp>
    <dsp:sp modelId="{4E7AEA2A-43B4-46B7-B894-D18174C928C3}">
      <dsp:nvSpPr>
        <dsp:cNvPr id="0" name=""/>
        <dsp:cNvSpPr/>
      </dsp:nvSpPr>
      <dsp:spPr>
        <a:xfrm>
          <a:off x="-128257" y="3960440"/>
          <a:ext cx="6938129" cy="63065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503867-D742-4CFA-A4F7-96CF9C466B22}">
      <dsp:nvSpPr>
        <dsp:cNvPr id="0" name=""/>
        <dsp:cNvSpPr/>
      </dsp:nvSpPr>
      <dsp:spPr>
        <a:xfrm>
          <a:off x="62514" y="4102337"/>
          <a:ext cx="346858" cy="346858"/>
        </a:xfrm>
        <a:prstGeom prst="rect">
          <a:avLst/>
        </a:prstGeom>
        <a:solidFill>
          <a:schemeClr val="accent2">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8C0BC0-FF9D-428C-8370-CCA128EA9C82}">
      <dsp:nvSpPr>
        <dsp:cNvPr id="0" name=""/>
        <dsp:cNvSpPr/>
      </dsp:nvSpPr>
      <dsp:spPr>
        <a:xfrm>
          <a:off x="600145" y="3960440"/>
          <a:ext cx="3122158" cy="630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44" tIns="66744" rIns="66744" bIns="66744" numCol="1" spcCol="1270" anchor="ctr" anchorCtr="0">
          <a:noAutofit/>
        </a:bodyPr>
        <a:lstStyle/>
        <a:p>
          <a:pPr marL="0" lvl="0" indent="0" algn="l" defTabSz="711200">
            <a:lnSpc>
              <a:spcPct val="100000"/>
            </a:lnSpc>
            <a:spcBef>
              <a:spcPct val="0"/>
            </a:spcBef>
            <a:spcAft>
              <a:spcPct val="35000"/>
            </a:spcAft>
            <a:buNone/>
          </a:pPr>
          <a:r>
            <a:rPr lang="en-US" sz="1600" b="1" kern="1200">
              <a:latin typeface="Calibri Light" panose="020F0302020204030204"/>
            </a:rPr>
            <a:t>Time</a:t>
          </a:r>
        </a:p>
      </dsp:txBody>
      <dsp:txXfrm>
        <a:off x="600145" y="3960440"/>
        <a:ext cx="3122158" cy="630652"/>
      </dsp:txXfrm>
    </dsp:sp>
    <dsp:sp modelId="{F3ABBF4E-0B59-4C9F-8BF4-20E26D265E72}">
      <dsp:nvSpPr>
        <dsp:cNvPr id="0" name=""/>
        <dsp:cNvSpPr/>
      </dsp:nvSpPr>
      <dsp:spPr>
        <a:xfrm>
          <a:off x="3722304" y="3960440"/>
          <a:ext cx="3086142" cy="630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44" tIns="66744" rIns="66744" bIns="66744" numCol="1" spcCol="1270" anchor="ctr" anchorCtr="0">
          <a:noAutofit/>
        </a:bodyPr>
        <a:lstStyle/>
        <a:p>
          <a:pPr marL="0" lvl="0" indent="0" algn="l" defTabSz="488950">
            <a:lnSpc>
              <a:spcPct val="100000"/>
            </a:lnSpc>
            <a:spcBef>
              <a:spcPct val="0"/>
            </a:spcBef>
            <a:spcAft>
              <a:spcPct val="35000"/>
            </a:spcAft>
            <a:buNone/>
          </a:pPr>
          <a:r>
            <a:rPr lang="en-US" sz="1100" b="1" kern="1200">
              <a:latin typeface="Calibri Light" panose="020F0302020204030204"/>
            </a:rPr>
            <a:t>Reduces the overall experimentation time</a:t>
          </a:r>
        </a:p>
      </dsp:txBody>
      <dsp:txXfrm>
        <a:off x="3722304" y="3960440"/>
        <a:ext cx="3086142" cy="630652"/>
      </dsp:txXfrm>
    </dsp:sp>
    <dsp:sp modelId="{2085FF7F-D92E-4417-86E1-056414302365}">
      <dsp:nvSpPr>
        <dsp:cNvPr id="0" name=""/>
        <dsp:cNvSpPr/>
      </dsp:nvSpPr>
      <dsp:spPr>
        <a:xfrm>
          <a:off x="-128257" y="4748756"/>
          <a:ext cx="6938129" cy="63065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91FBB7-F65F-488A-B07C-BA6F1CB1EDB8}">
      <dsp:nvSpPr>
        <dsp:cNvPr id="0" name=""/>
        <dsp:cNvSpPr/>
      </dsp:nvSpPr>
      <dsp:spPr>
        <a:xfrm>
          <a:off x="62514" y="4890652"/>
          <a:ext cx="346858" cy="346858"/>
        </a:xfrm>
        <a:prstGeom prst="rect">
          <a:avLst/>
        </a:prstGeom>
        <a:solidFill>
          <a:schemeClr val="accent3">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FEEF75-5403-439C-8647-157ACFC88D6D}">
      <dsp:nvSpPr>
        <dsp:cNvPr id="0" name=""/>
        <dsp:cNvSpPr/>
      </dsp:nvSpPr>
      <dsp:spPr>
        <a:xfrm>
          <a:off x="600145" y="4748756"/>
          <a:ext cx="3122158" cy="630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44" tIns="66744" rIns="66744" bIns="66744" numCol="1" spcCol="1270" anchor="ctr" anchorCtr="0">
          <a:noAutofit/>
        </a:bodyPr>
        <a:lstStyle/>
        <a:p>
          <a:pPr marL="0" lvl="0" indent="0" algn="l" defTabSz="711200">
            <a:lnSpc>
              <a:spcPct val="100000"/>
            </a:lnSpc>
            <a:spcBef>
              <a:spcPct val="0"/>
            </a:spcBef>
            <a:spcAft>
              <a:spcPct val="35000"/>
            </a:spcAft>
            <a:buNone/>
          </a:pPr>
          <a:r>
            <a:rPr lang="en-US" sz="1600" b="1" kern="1200">
              <a:latin typeface="Calibri Light" panose="020F0302020204030204"/>
            </a:rPr>
            <a:t>Responsible AI</a:t>
          </a:r>
        </a:p>
      </dsp:txBody>
      <dsp:txXfrm>
        <a:off x="600145" y="4748756"/>
        <a:ext cx="3122158" cy="630652"/>
      </dsp:txXfrm>
    </dsp:sp>
    <dsp:sp modelId="{CFF7B1A6-4C28-472F-AE4F-E625D25C6586}">
      <dsp:nvSpPr>
        <dsp:cNvPr id="0" name=""/>
        <dsp:cNvSpPr/>
      </dsp:nvSpPr>
      <dsp:spPr>
        <a:xfrm>
          <a:off x="3722304" y="4748756"/>
          <a:ext cx="3086142" cy="630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44" tIns="66744" rIns="66744" bIns="66744" numCol="1" spcCol="1270" anchor="ctr" anchorCtr="0">
          <a:noAutofit/>
        </a:bodyPr>
        <a:lstStyle/>
        <a:p>
          <a:pPr marL="0" lvl="0" indent="0" algn="l" defTabSz="488950">
            <a:lnSpc>
              <a:spcPct val="100000"/>
            </a:lnSpc>
            <a:spcBef>
              <a:spcPct val="0"/>
            </a:spcBef>
            <a:spcAft>
              <a:spcPct val="35000"/>
            </a:spcAft>
            <a:buNone/>
          </a:pPr>
          <a:r>
            <a:rPr lang="en-US" sz="1100" b="1" kern="1200">
              <a:latin typeface="Calibri Light" panose="020F0302020204030204"/>
            </a:rPr>
            <a:t>Responsibly handle data sensitivity and security</a:t>
          </a:r>
        </a:p>
      </dsp:txBody>
      <dsp:txXfrm>
        <a:off x="3722304" y="4748756"/>
        <a:ext cx="3086142" cy="630652"/>
      </dsp:txXfrm>
    </dsp:sp>
    <dsp:sp modelId="{C335A01F-106D-48D9-BB52-0A8C55DA60E6}">
      <dsp:nvSpPr>
        <dsp:cNvPr id="0" name=""/>
        <dsp:cNvSpPr/>
      </dsp:nvSpPr>
      <dsp:spPr>
        <a:xfrm>
          <a:off x="-128257" y="5537071"/>
          <a:ext cx="6938129" cy="63065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53EA01-CA4E-4D9C-9F12-DA9CF684D291}">
      <dsp:nvSpPr>
        <dsp:cNvPr id="0" name=""/>
        <dsp:cNvSpPr/>
      </dsp:nvSpPr>
      <dsp:spPr>
        <a:xfrm>
          <a:off x="62514" y="5678968"/>
          <a:ext cx="346858" cy="346858"/>
        </a:xfrm>
        <a:prstGeom prst="rect">
          <a:avLst/>
        </a:prstGeom>
        <a:solidFill>
          <a:schemeClr val="accent4">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A61D90-F437-4349-9E96-A9D089C522AC}">
      <dsp:nvSpPr>
        <dsp:cNvPr id="0" name=""/>
        <dsp:cNvSpPr/>
      </dsp:nvSpPr>
      <dsp:spPr>
        <a:xfrm>
          <a:off x="600145" y="5537071"/>
          <a:ext cx="3122158" cy="630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44" tIns="66744" rIns="66744" bIns="66744" numCol="1" spcCol="1270" anchor="ctr" anchorCtr="0">
          <a:noAutofit/>
        </a:bodyPr>
        <a:lstStyle/>
        <a:p>
          <a:pPr marL="0" lvl="0" indent="0" algn="l" defTabSz="711200">
            <a:lnSpc>
              <a:spcPct val="100000"/>
            </a:lnSpc>
            <a:spcBef>
              <a:spcPct val="0"/>
            </a:spcBef>
            <a:spcAft>
              <a:spcPct val="35000"/>
            </a:spcAft>
            <a:buNone/>
          </a:pPr>
          <a:r>
            <a:rPr lang="en-US" sz="1600" b="1" kern="1200" dirty="0">
              <a:latin typeface="Calibri Light" panose="020F0302020204030204"/>
            </a:rPr>
            <a:t>Telemetry</a:t>
          </a:r>
        </a:p>
      </dsp:txBody>
      <dsp:txXfrm>
        <a:off x="600145" y="5537071"/>
        <a:ext cx="3122158" cy="630652"/>
      </dsp:txXfrm>
    </dsp:sp>
    <dsp:sp modelId="{C9E34DB1-0CFC-4589-A4F3-877517CDE12D}">
      <dsp:nvSpPr>
        <dsp:cNvPr id="0" name=""/>
        <dsp:cNvSpPr/>
      </dsp:nvSpPr>
      <dsp:spPr>
        <a:xfrm>
          <a:off x="3722304" y="5537071"/>
          <a:ext cx="3086142" cy="630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44" tIns="66744" rIns="66744" bIns="66744" numCol="1" spcCol="1270" anchor="ctr" anchorCtr="0">
          <a:noAutofit/>
        </a:bodyPr>
        <a:lstStyle/>
        <a:p>
          <a:pPr marL="0" lvl="0" indent="0" algn="l" defTabSz="488950">
            <a:lnSpc>
              <a:spcPct val="100000"/>
            </a:lnSpc>
            <a:spcBef>
              <a:spcPct val="0"/>
            </a:spcBef>
            <a:spcAft>
              <a:spcPct val="35000"/>
            </a:spcAft>
            <a:buNone/>
          </a:pPr>
          <a:r>
            <a:rPr lang="en-US" sz="1100" b="1" kern="1200" dirty="0">
              <a:latin typeface="Calibri Light" panose="020F0302020204030204"/>
            </a:rPr>
            <a:t>Captures all steps of processing to do a comparative analysis of models</a:t>
          </a:r>
        </a:p>
      </dsp:txBody>
      <dsp:txXfrm>
        <a:off x="3722304" y="5537071"/>
        <a:ext cx="3086142" cy="63065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B44495-3337-4D5C-9798-344337F73D34}">
      <dsp:nvSpPr>
        <dsp:cNvPr id="0" name=""/>
        <dsp:cNvSpPr/>
      </dsp:nvSpPr>
      <dsp:spPr>
        <a:xfrm>
          <a:off x="0" y="383642"/>
          <a:ext cx="8278903" cy="10773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2535" tIns="249936" rIns="642535" bIns="85344" numCol="1" spcCol="1270" anchor="t" anchorCtr="0">
          <a:noAutofit/>
        </a:bodyPr>
        <a:lstStyle/>
        <a:p>
          <a:pPr marL="114300" lvl="1" indent="-114300" algn="l" defTabSz="533400" rtl="0">
            <a:lnSpc>
              <a:spcPct val="90000"/>
            </a:lnSpc>
            <a:spcBef>
              <a:spcPct val="0"/>
            </a:spcBef>
            <a:spcAft>
              <a:spcPct val="15000"/>
            </a:spcAft>
            <a:buChar char="•"/>
          </a:pPr>
          <a:r>
            <a:rPr lang="en-US" sz="1200" b="0" kern="1200">
              <a:latin typeface="Calibri Light" panose="020F0302020204030204"/>
            </a:rPr>
            <a:t>Confusion</a:t>
          </a:r>
          <a:r>
            <a:rPr lang="en-US" sz="1200" b="0" kern="1200"/>
            <a:t> </a:t>
          </a:r>
          <a:r>
            <a:rPr lang="en-US" sz="1200" b="0" kern="1200">
              <a:latin typeface="Calibri Light" panose="020F0302020204030204"/>
            </a:rPr>
            <a:t>matrix</a:t>
          </a:r>
          <a:r>
            <a:rPr lang="en-US" sz="1200" b="0" kern="1200"/>
            <a:t> to identify pattern, if any</a:t>
          </a:r>
          <a:r>
            <a:rPr lang="en-US" sz="1200" b="0" kern="1200">
              <a:latin typeface="Calibri Light" panose="020F0302020204030204"/>
            </a:rPr>
            <a:t> object/datapoint</a:t>
          </a:r>
          <a:r>
            <a:rPr lang="en-US" sz="1200" b="0" kern="1200"/>
            <a:t> is </a:t>
          </a:r>
          <a:r>
            <a:rPr lang="en-US" sz="1200" b="0" kern="1200">
              <a:latin typeface="Calibri Light" panose="020F0302020204030204"/>
            </a:rPr>
            <a:t>misclassified</a:t>
          </a:r>
          <a:r>
            <a:rPr lang="en-US" sz="1200" b="0" kern="1200"/>
            <a:t> </a:t>
          </a:r>
          <a:r>
            <a:rPr lang="en-US" sz="1200" b="0" kern="1200">
              <a:latin typeface="Calibri Light" panose="020F0302020204030204"/>
            </a:rPr>
            <a:t>into</a:t>
          </a:r>
          <a:r>
            <a:rPr lang="en-US" sz="1200" b="0" kern="1200"/>
            <a:t> another class</a:t>
          </a:r>
          <a:r>
            <a:rPr lang="en-US" sz="1200" b="0" kern="1200">
              <a:latin typeface="Calibri Light" panose="020F0302020204030204"/>
            </a:rPr>
            <a:t>,</a:t>
          </a:r>
          <a:r>
            <a:rPr lang="en-US" sz="1200" b="0" kern="1200"/>
            <a:t> in case of imbalance </a:t>
          </a:r>
          <a:r>
            <a:rPr lang="en-US" sz="1200" b="0" kern="1200">
              <a:latin typeface="Calibri Light" panose="020F0302020204030204"/>
            </a:rPr>
            <a:t>in data it</a:t>
          </a:r>
          <a:r>
            <a:rPr lang="en-US" sz="1200" b="0" kern="1200"/>
            <a:t> is possible</a:t>
          </a:r>
          <a:r>
            <a:rPr lang="en-US" sz="1200" b="0" kern="1200">
              <a:latin typeface="Calibri Light" panose="020F0302020204030204"/>
            </a:rPr>
            <a:t>.</a:t>
          </a:r>
          <a:endParaRPr lang="en-US" sz="1200" b="0" kern="1200"/>
        </a:p>
        <a:p>
          <a:pPr marL="114300" lvl="1" indent="-114300" algn="l" defTabSz="533400" rtl="0">
            <a:lnSpc>
              <a:spcPct val="90000"/>
            </a:lnSpc>
            <a:spcBef>
              <a:spcPct val="0"/>
            </a:spcBef>
            <a:spcAft>
              <a:spcPct val="15000"/>
            </a:spcAft>
            <a:buChar char="•"/>
          </a:pPr>
          <a:r>
            <a:rPr lang="en-US" sz="1200" b="0" kern="1200"/>
            <a:t>Compare model with baseline model, is the baseline model classifying or giving </a:t>
          </a:r>
          <a:r>
            <a:rPr lang="en-US" sz="1200" b="0" kern="1200">
              <a:latin typeface="Calibri Light" panose="020F0302020204030204"/>
            </a:rPr>
            <a:t>better results</a:t>
          </a:r>
          <a:r>
            <a:rPr lang="en-US" sz="1200" b="0" kern="1200"/>
            <a:t>?</a:t>
          </a:r>
          <a:endParaRPr lang="en-US" sz="1200" b="0" kern="1200">
            <a:latin typeface="Calibri Light" panose="020F0302020204030204"/>
          </a:endParaRPr>
        </a:p>
        <a:p>
          <a:pPr marL="114300" lvl="1" indent="-114300" algn="l" defTabSz="533400" rtl="0">
            <a:lnSpc>
              <a:spcPct val="90000"/>
            </a:lnSpc>
            <a:spcBef>
              <a:spcPct val="0"/>
            </a:spcBef>
            <a:spcAft>
              <a:spcPct val="15000"/>
            </a:spcAft>
            <a:buChar char="•"/>
          </a:pPr>
          <a:r>
            <a:rPr lang="en-US" sz="1200" b="0" kern="1200">
              <a:latin typeface="Calibri Light" panose="020F0302020204030204"/>
            </a:rPr>
            <a:t>Check on simple predictions/ business rule already known predictions if they are going wrong.</a:t>
          </a:r>
        </a:p>
      </dsp:txBody>
      <dsp:txXfrm>
        <a:off x="0" y="383642"/>
        <a:ext cx="8278903" cy="1077300"/>
      </dsp:txXfrm>
    </dsp:sp>
    <dsp:sp modelId="{5C6D9164-EEB2-466C-81DD-8230EFF3A669}">
      <dsp:nvSpPr>
        <dsp:cNvPr id="0" name=""/>
        <dsp:cNvSpPr/>
      </dsp:nvSpPr>
      <dsp:spPr>
        <a:xfrm>
          <a:off x="413945" y="206522"/>
          <a:ext cx="5795232" cy="3542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9046" tIns="0" rIns="219046" bIns="0" numCol="1" spcCol="1270" anchor="ctr" anchorCtr="0">
          <a:noAutofit/>
        </a:bodyPr>
        <a:lstStyle/>
        <a:p>
          <a:pPr marL="0" lvl="0" indent="0" algn="l" defTabSz="1066800" rtl="0">
            <a:lnSpc>
              <a:spcPct val="90000"/>
            </a:lnSpc>
            <a:spcBef>
              <a:spcPct val="0"/>
            </a:spcBef>
            <a:spcAft>
              <a:spcPct val="35000"/>
            </a:spcAft>
            <a:buNone/>
          </a:pPr>
          <a:r>
            <a:rPr lang="en-US" sz="2400" b="1" kern="1200">
              <a:latin typeface="Calibri Light" panose="020F0302020204030204"/>
            </a:rPr>
            <a:t>Prediction Inaccuracy</a:t>
          </a:r>
          <a:endParaRPr lang="en-US" sz="2400" b="1" kern="1200"/>
        </a:p>
      </dsp:txBody>
      <dsp:txXfrm>
        <a:off x="431238" y="223815"/>
        <a:ext cx="5760646" cy="319654"/>
      </dsp:txXfrm>
    </dsp:sp>
    <dsp:sp modelId="{BB73CA27-DC38-4245-9445-24DA367C3827}">
      <dsp:nvSpPr>
        <dsp:cNvPr id="0" name=""/>
        <dsp:cNvSpPr/>
      </dsp:nvSpPr>
      <dsp:spPr>
        <a:xfrm>
          <a:off x="0" y="1702862"/>
          <a:ext cx="8278903" cy="12852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2535" tIns="249936" rIns="642535" bIns="85344" numCol="1" spcCol="1270" anchor="t" anchorCtr="0">
          <a:noAutofit/>
        </a:bodyPr>
        <a:lstStyle/>
        <a:p>
          <a:pPr marL="114300" lvl="1" indent="-114300" algn="l" defTabSz="533400">
            <a:lnSpc>
              <a:spcPct val="90000"/>
            </a:lnSpc>
            <a:spcBef>
              <a:spcPct val="0"/>
            </a:spcBef>
            <a:spcAft>
              <a:spcPct val="15000"/>
            </a:spcAft>
            <a:buChar char="•"/>
          </a:pPr>
          <a:r>
            <a:rPr lang="en-US" sz="1200" b="0" kern="1200"/>
            <a:t>Do we have all data</a:t>
          </a:r>
          <a:r>
            <a:rPr lang="en-US" sz="1200" b="0" kern="1200">
              <a:latin typeface="Calibri Light" panose="020F0302020204030204"/>
            </a:rPr>
            <a:t>?</a:t>
          </a:r>
          <a:r>
            <a:rPr lang="en-US" sz="1200" b="0" kern="1200"/>
            <a:t>Is our data authentic</a:t>
          </a:r>
          <a:r>
            <a:rPr lang="en-US" sz="1200" b="0" kern="1200">
              <a:latin typeface="Calibri Light" panose="020F0302020204030204"/>
            </a:rPr>
            <a:t>?</a:t>
          </a:r>
          <a:endParaRPr lang="en-US" sz="1200" b="0" kern="1200"/>
        </a:p>
        <a:p>
          <a:pPr marL="114300" lvl="1" indent="-114300" algn="l" defTabSz="533400" rtl="0">
            <a:lnSpc>
              <a:spcPct val="90000"/>
            </a:lnSpc>
            <a:spcBef>
              <a:spcPct val="0"/>
            </a:spcBef>
            <a:spcAft>
              <a:spcPct val="15000"/>
            </a:spcAft>
            <a:buChar char="•"/>
          </a:pPr>
          <a:r>
            <a:rPr lang="en-US" sz="1200" b="0" kern="1200"/>
            <a:t>Do we have any missing data?</a:t>
          </a:r>
          <a:r>
            <a:rPr lang="en-US" sz="1200" b="0" kern="1200">
              <a:latin typeface="Calibri Light" panose="020F0302020204030204"/>
            </a:rPr>
            <a:t> If yes cleanse it.</a:t>
          </a:r>
          <a:endParaRPr lang="en-US" sz="1200" b="0" kern="1200"/>
        </a:p>
        <a:p>
          <a:pPr marL="114300" lvl="1" indent="-114300" algn="l" defTabSz="533400" rtl="0">
            <a:lnSpc>
              <a:spcPct val="90000"/>
            </a:lnSpc>
            <a:spcBef>
              <a:spcPct val="0"/>
            </a:spcBef>
            <a:spcAft>
              <a:spcPct val="15000"/>
            </a:spcAft>
            <a:buChar char="•"/>
          </a:pPr>
          <a:r>
            <a:rPr lang="en-US" sz="1200" b="0" kern="1200"/>
            <a:t>Have we done proper train/test split</a:t>
          </a:r>
          <a:r>
            <a:rPr lang="en-US" sz="1200" b="0" kern="1200">
              <a:latin typeface="Calibri Light" panose="020F0302020204030204"/>
            </a:rPr>
            <a:t>? Use </a:t>
          </a:r>
          <a:r>
            <a:rPr lang="en-US" sz="1200" b="1" i="1" kern="1200">
              <a:latin typeface="Calibri Light" panose="020F0302020204030204"/>
            </a:rPr>
            <a:t>'</a:t>
          </a:r>
          <a:r>
            <a:rPr lang="en-US" sz="1200" b="1" i="1" kern="1200" err="1">
              <a:latin typeface="Calibri Light" panose="020F0302020204030204"/>
            </a:rPr>
            <a:t>Fairlearn</a:t>
          </a:r>
          <a:r>
            <a:rPr lang="en-US" sz="1200" b="1" i="1" kern="1200">
              <a:latin typeface="Calibri Light" panose="020F0302020204030204"/>
            </a:rPr>
            <a:t>' </a:t>
          </a:r>
          <a:r>
            <a:rPr lang="en-US" sz="1200" b="0" kern="1200">
              <a:latin typeface="Calibri Light" panose="020F0302020204030204"/>
            </a:rPr>
            <a:t>to estimate this.</a:t>
          </a:r>
          <a:endParaRPr lang="en-US" sz="1200" b="0" kern="1200"/>
        </a:p>
        <a:p>
          <a:pPr marL="114300" lvl="1" indent="-114300" algn="l" defTabSz="533400" rtl="0">
            <a:lnSpc>
              <a:spcPct val="90000"/>
            </a:lnSpc>
            <a:spcBef>
              <a:spcPct val="0"/>
            </a:spcBef>
            <a:spcAft>
              <a:spcPct val="15000"/>
            </a:spcAft>
            <a:buChar char="•"/>
          </a:pPr>
          <a:r>
            <a:rPr lang="en-US" sz="1200" b="0" kern="1200"/>
            <a:t>Data </a:t>
          </a:r>
          <a:r>
            <a:rPr lang="en-US" sz="1200" b="0" kern="1200">
              <a:latin typeface="Calibri Light" panose="020F0302020204030204"/>
            </a:rPr>
            <a:t>Augumentation</a:t>
          </a:r>
          <a:r>
            <a:rPr lang="en-US" sz="1200" b="0" kern="1200"/>
            <a:t> -</a:t>
          </a:r>
          <a:r>
            <a:rPr lang="en-US" sz="1200" b="0" kern="1200">
              <a:latin typeface="Calibri Light" panose="020F0302020204030204"/>
            </a:rPr>
            <a:t> Increase</a:t>
          </a:r>
          <a:r>
            <a:rPr lang="en-US" sz="1200" b="0" kern="1200"/>
            <a:t> the diversity of data available for training models, without actually collecting new data.</a:t>
          </a:r>
        </a:p>
      </dsp:txBody>
      <dsp:txXfrm>
        <a:off x="0" y="1702862"/>
        <a:ext cx="8278903" cy="1285200"/>
      </dsp:txXfrm>
    </dsp:sp>
    <dsp:sp modelId="{87D07A65-6BC2-48AE-8085-BD29DBA42DC4}">
      <dsp:nvSpPr>
        <dsp:cNvPr id="0" name=""/>
        <dsp:cNvSpPr/>
      </dsp:nvSpPr>
      <dsp:spPr>
        <a:xfrm>
          <a:off x="413945" y="1525742"/>
          <a:ext cx="5795232" cy="3542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9046" tIns="0" rIns="219046" bIns="0" numCol="1" spcCol="1270" anchor="ctr" anchorCtr="0">
          <a:noAutofit/>
        </a:bodyPr>
        <a:lstStyle/>
        <a:p>
          <a:pPr marL="0" lvl="0" indent="0" algn="l" defTabSz="1066800">
            <a:lnSpc>
              <a:spcPct val="90000"/>
            </a:lnSpc>
            <a:spcBef>
              <a:spcPct val="0"/>
            </a:spcBef>
            <a:spcAft>
              <a:spcPct val="35000"/>
            </a:spcAft>
            <a:buNone/>
          </a:pPr>
          <a:r>
            <a:rPr lang="en-US" sz="2400" b="1" kern="1200">
              <a:latin typeface="Calibri Light" panose="020F0302020204030204"/>
            </a:rPr>
            <a:t>Data</a:t>
          </a:r>
        </a:p>
      </dsp:txBody>
      <dsp:txXfrm>
        <a:off x="431238" y="1543035"/>
        <a:ext cx="5760646" cy="319654"/>
      </dsp:txXfrm>
    </dsp:sp>
    <dsp:sp modelId="{46A20D70-2A6D-4174-989A-824BD5A3B211}">
      <dsp:nvSpPr>
        <dsp:cNvPr id="0" name=""/>
        <dsp:cNvSpPr/>
      </dsp:nvSpPr>
      <dsp:spPr>
        <a:xfrm>
          <a:off x="0" y="3229982"/>
          <a:ext cx="8278903" cy="10773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2535" tIns="249936" rIns="642535" bIns="85344" numCol="1" spcCol="1270" anchor="t" anchorCtr="0">
          <a:noAutofit/>
        </a:bodyPr>
        <a:lstStyle/>
        <a:p>
          <a:pPr marL="114300" lvl="1" indent="-114300" algn="l" defTabSz="533400" rtl="0">
            <a:lnSpc>
              <a:spcPct val="90000"/>
            </a:lnSpc>
            <a:spcBef>
              <a:spcPct val="0"/>
            </a:spcBef>
            <a:spcAft>
              <a:spcPct val="15000"/>
            </a:spcAft>
            <a:buChar char="•"/>
          </a:pPr>
          <a:r>
            <a:rPr lang="en-US" sz="1200" b="0" kern="1200">
              <a:latin typeface="Calibri Light" panose="020F0302020204030204"/>
            </a:rPr>
            <a:t>Check for Data</a:t>
          </a:r>
          <a:r>
            <a:rPr lang="en-US" sz="1200" b="0" kern="1200"/>
            <a:t> </a:t>
          </a:r>
          <a:r>
            <a:rPr lang="en-US" sz="1200" b="0" kern="1200">
              <a:latin typeface="Calibri Light" panose="020F0302020204030204"/>
            </a:rPr>
            <a:t>leak- Too good to be true Model due to overfitting.</a:t>
          </a:r>
          <a:endParaRPr lang="en-US" sz="1200" b="1" kern="1200">
            <a:latin typeface="Calibri Light" panose="020F0302020204030204"/>
          </a:endParaRPr>
        </a:p>
        <a:p>
          <a:pPr marL="114300" lvl="1" indent="-114300" algn="l" defTabSz="533400" rtl="0">
            <a:lnSpc>
              <a:spcPct val="90000"/>
            </a:lnSpc>
            <a:spcBef>
              <a:spcPct val="0"/>
            </a:spcBef>
            <a:spcAft>
              <a:spcPct val="15000"/>
            </a:spcAft>
            <a:buChar char="•"/>
          </a:pPr>
          <a:r>
            <a:rPr lang="en-US" sz="1200" b="0" kern="1200">
              <a:latin typeface="Calibri Light" panose="020F0302020204030204"/>
            </a:rPr>
            <a:t>Avoid Fitting</a:t>
          </a:r>
          <a:r>
            <a:rPr lang="en-US" sz="1200" b="0" kern="1200"/>
            <a:t> </a:t>
          </a:r>
          <a:r>
            <a:rPr lang="en-US" sz="1200" b="0" kern="1200">
              <a:latin typeface="Calibri Light" panose="020F0302020204030204"/>
            </a:rPr>
            <a:t>Validation/</a:t>
          </a:r>
          <a:r>
            <a:rPr lang="en-US" sz="1200" b="0" kern="1200"/>
            <a:t> </a:t>
          </a:r>
          <a:r>
            <a:rPr lang="en-US" sz="1200" b="0" kern="1200">
              <a:latin typeface="Calibri Light" panose="020F0302020204030204"/>
            </a:rPr>
            <a:t>Test </a:t>
          </a:r>
          <a:r>
            <a:rPr lang="en-US" sz="1200" b="0" kern="1200"/>
            <a:t>data too with scaler or vectorizer/encoder</a:t>
          </a:r>
          <a:r>
            <a:rPr lang="en-US" sz="1200" kern="1200">
              <a:latin typeface="Calibri Light" panose="020F0302020204030204"/>
            </a:rPr>
            <a:t>. This also adds to Data leak as the 'To be predicted data' is already known to model.</a:t>
          </a:r>
          <a:endParaRPr lang="en-US" sz="1200" kern="1200"/>
        </a:p>
        <a:p>
          <a:pPr marL="114300" lvl="1" indent="-114300" algn="l" defTabSz="533400" rtl="0">
            <a:lnSpc>
              <a:spcPct val="90000"/>
            </a:lnSpc>
            <a:spcBef>
              <a:spcPct val="0"/>
            </a:spcBef>
            <a:spcAft>
              <a:spcPct val="15000"/>
            </a:spcAft>
            <a:buChar char="•"/>
          </a:pPr>
          <a:r>
            <a:rPr lang="en-US" sz="1200" b="0" kern="1200">
              <a:latin typeface="Calibri Light" panose="020F0302020204030204"/>
            </a:rPr>
            <a:t>Outlier</a:t>
          </a:r>
          <a:r>
            <a:rPr lang="en-US" sz="1200" kern="1200">
              <a:latin typeface="Calibri Light" panose="020F0302020204030204"/>
            </a:rPr>
            <a:t> Detection</a:t>
          </a:r>
          <a:endParaRPr lang="en-US" sz="1200" kern="1200"/>
        </a:p>
      </dsp:txBody>
      <dsp:txXfrm>
        <a:off x="0" y="3229982"/>
        <a:ext cx="8278903" cy="1077300"/>
      </dsp:txXfrm>
    </dsp:sp>
    <dsp:sp modelId="{4B9207B5-D813-4D43-9E53-F20176C04C91}">
      <dsp:nvSpPr>
        <dsp:cNvPr id="0" name=""/>
        <dsp:cNvSpPr/>
      </dsp:nvSpPr>
      <dsp:spPr>
        <a:xfrm>
          <a:off x="413945" y="3052862"/>
          <a:ext cx="5795232" cy="3542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9046" tIns="0" rIns="219046" bIns="0" numCol="1" spcCol="1270" anchor="ctr" anchorCtr="0">
          <a:noAutofit/>
        </a:bodyPr>
        <a:lstStyle/>
        <a:p>
          <a:pPr marL="0" lvl="0" indent="0" algn="l" defTabSz="1066800" rtl="0">
            <a:lnSpc>
              <a:spcPct val="90000"/>
            </a:lnSpc>
            <a:spcBef>
              <a:spcPct val="0"/>
            </a:spcBef>
            <a:spcAft>
              <a:spcPct val="35000"/>
            </a:spcAft>
            <a:buNone/>
          </a:pPr>
          <a:r>
            <a:rPr lang="en-US" sz="2400" b="1" kern="1200">
              <a:latin typeface="Calibri Light" panose="020F0302020204030204"/>
            </a:rPr>
            <a:t>Feature </a:t>
          </a:r>
        </a:p>
      </dsp:txBody>
      <dsp:txXfrm>
        <a:off x="431238" y="3070155"/>
        <a:ext cx="5760646" cy="319654"/>
      </dsp:txXfrm>
    </dsp:sp>
    <dsp:sp modelId="{2C311EAD-7849-4500-80A0-B910C713BDA8}">
      <dsp:nvSpPr>
        <dsp:cNvPr id="0" name=""/>
        <dsp:cNvSpPr/>
      </dsp:nvSpPr>
      <dsp:spPr>
        <a:xfrm>
          <a:off x="0" y="4549202"/>
          <a:ext cx="8278903" cy="6804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2535" tIns="249936" rIns="642535" bIns="85344" numCol="1" spcCol="1270" anchor="t" anchorCtr="0">
          <a:noAutofit/>
        </a:bodyPr>
        <a:lstStyle/>
        <a:p>
          <a:pPr marL="114300" lvl="1" indent="-114300" algn="l" defTabSz="533400" rtl="0">
            <a:lnSpc>
              <a:spcPct val="90000"/>
            </a:lnSpc>
            <a:spcBef>
              <a:spcPct val="0"/>
            </a:spcBef>
            <a:spcAft>
              <a:spcPct val="15000"/>
            </a:spcAft>
            <a:buChar char="•"/>
          </a:pPr>
          <a:r>
            <a:rPr lang="en-US" sz="1200" kern="1200">
              <a:latin typeface="Calibri Light" panose="020F0302020204030204"/>
            </a:rPr>
            <a:t>If</a:t>
          </a:r>
          <a:r>
            <a:rPr lang="en-US" sz="1200" kern="1200"/>
            <a:t> distribution of train data and test data</a:t>
          </a:r>
          <a:r>
            <a:rPr lang="en-US" sz="1200" kern="1200">
              <a:latin typeface="Calibri Light" panose="020F0302020204030204"/>
            </a:rPr>
            <a:t> </a:t>
          </a:r>
          <a:r>
            <a:rPr lang="en-US" sz="1200" kern="1200"/>
            <a:t>is </a:t>
          </a:r>
          <a:r>
            <a:rPr lang="en-US" sz="1200" kern="1200">
              <a:latin typeface="Calibri Light" panose="020F0302020204030204"/>
            </a:rPr>
            <a:t>Statistically </a:t>
          </a:r>
          <a:r>
            <a:rPr lang="en-US" sz="1200" kern="1200"/>
            <a:t>different</a:t>
          </a:r>
          <a:r>
            <a:rPr lang="en-US" sz="1200" kern="1200">
              <a:latin typeface="Calibri Light" panose="020F0302020204030204"/>
            </a:rPr>
            <a:t> this may cause bad predictions. Use NULL Hypothesis to check the statistical twinning of Test and Train Feature data.</a:t>
          </a:r>
          <a:endParaRPr lang="en-US" sz="1200" kern="1200"/>
        </a:p>
      </dsp:txBody>
      <dsp:txXfrm>
        <a:off x="0" y="4549202"/>
        <a:ext cx="8278903" cy="680400"/>
      </dsp:txXfrm>
    </dsp:sp>
    <dsp:sp modelId="{35635EFF-1C8F-4673-8AF7-28D381FCDC86}">
      <dsp:nvSpPr>
        <dsp:cNvPr id="0" name=""/>
        <dsp:cNvSpPr/>
      </dsp:nvSpPr>
      <dsp:spPr>
        <a:xfrm>
          <a:off x="413945" y="4372082"/>
          <a:ext cx="5795232" cy="3542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9046" tIns="0" rIns="219046" bIns="0" numCol="1" spcCol="1270" anchor="ctr" anchorCtr="0">
          <a:noAutofit/>
        </a:bodyPr>
        <a:lstStyle/>
        <a:p>
          <a:pPr marL="0" lvl="0" indent="0" algn="l" defTabSz="1066800" rtl="0">
            <a:lnSpc>
              <a:spcPct val="90000"/>
            </a:lnSpc>
            <a:spcBef>
              <a:spcPct val="0"/>
            </a:spcBef>
            <a:spcAft>
              <a:spcPct val="35000"/>
            </a:spcAft>
            <a:buNone/>
          </a:pPr>
          <a:r>
            <a:rPr lang="en-US" sz="2400" b="1" kern="1200">
              <a:latin typeface="Calibri Light" panose="020F0302020204030204"/>
            </a:rPr>
            <a:t>Model Drift</a:t>
          </a:r>
        </a:p>
      </dsp:txBody>
      <dsp:txXfrm>
        <a:off x="431238" y="4389375"/>
        <a:ext cx="5760646" cy="319654"/>
      </dsp:txXfrm>
    </dsp:sp>
    <dsp:sp modelId="{529504E5-6196-47A7-82FD-7943925D18A8}">
      <dsp:nvSpPr>
        <dsp:cNvPr id="0" name=""/>
        <dsp:cNvSpPr/>
      </dsp:nvSpPr>
      <dsp:spPr>
        <a:xfrm>
          <a:off x="0" y="5471522"/>
          <a:ext cx="8278903" cy="10206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2535" tIns="249936" rIns="642535" bIns="85344" numCol="1" spcCol="1270" anchor="t" anchorCtr="0">
          <a:noAutofit/>
        </a:bodyPr>
        <a:lstStyle/>
        <a:p>
          <a:pPr marL="114300" lvl="1" indent="-114300" algn="l" defTabSz="533400" rtl="0">
            <a:lnSpc>
              <a:spcPct val="90000"/>
            </a:lnSpc>
            <a:spcBef>
              <a:spcPct val="0"/>
            </a:spcBef>
            <a:spcAft>
              <a:spcPct val="15000"/>
            </a:spcAft>
            <a:buChar char="•"/>
          </a:pPr>
          <a:r>
            <a:rPr lang="en-US" sz="1200" kern="1200">
              <a:latin typeface="Calibri Light" panose="020F0302020204030204"/>
            </a:rPr>
            <a:t>Check</a:t>
          </a:r>
          <a:r>
            <a:rPr lang="en-US" sz="1200" kern="1200"/>
            <a:t> R square for goodness of fit </a:t>
          </a:r>
          <a:r>
            <a:rPr lang="en-US" sz="1200" kern="1200">
              <a:latin typeface="Calibri Light" panose="020F0302020204030204"/>
            </a:rPr>
            <a:t>to model.</a:t>
          </a:r>
          <a:br>
            <a:rPr lang="en-US" sz="1200" kern="1200" dirty="0">
              <a:latin typeface="Calibri Light" panose="020F0302020204030204"/>
            </a:rPr>
          </a:br>
          <a:r>
            <a:rPr lang="en-US" sz="1200" kern="1200"/>
            <a:t>An</a:t>
          </a:r>
          <a:r>
            <a:rPr lang="en-US" sz="1200" kern="1200">
              <a:latin typeface="Calibri Light" panose="020F0302020204030204"/>
            </a:rPr>
            <a:t> R square </a:t>
          </a:r>
          <a:r>
            <a:rPr lang="en-US" sz="1200" kern="1200"/>
            <a:t>of 1.0 indicates that the data perfectly fit the </a:t>
          </a:r>
          <a:r>
            <a:rPr lang="en-US" sz="1200" kern="1200">
              <a:latin typeface="Calibri Light" panose="020F0302020204030204"/>
            </a:rPr>
            <a:t>regression model</a:t>
          </a:r>
          <a:r>
            <a:rPr lang="en-US" sz="1200" kern="1200"/>
            <a:t>. Any </a:t>
          </a:r>
          <a:r>
            <a:rPr lang="en-US" sz="1200" b="1" kern="1200">
              <a:latin typeface="Calibri Light" panose="020F0302020204030204"/>
            </a:rPr>
            <a:t>value</a:t>
          </a:r>
          <a:r>
            <a:rPr lang="en-US" sz="1200" kern="1200"/>
            <a:t> less than 1.0 indicates that at least some variability in the data cannot be accounted for by the model (e.g., an</a:t>
          </a:r>
          <a:r>
            <a:rPr lang="en-US" sz="1200" kern="1200">
              <a:latin typeface="Calibri Light" panose="020F0302020204030204"/>
            </a:rPr>
            <a:t> R2 of</a:t>
          </a:r>
          <a:r>
            <a:rPr lang="en-US" sz="1200" kern="1200"/>
            <a:t> </a:t>
          </a:r>
          <a:r>
            <a:rPr lang="en-US" sz="1200" b="1" kern="1200"/>
            <a:t>0.5</a:t>
          </a:r>
          <a:r>
            <a:rPr lang="en-US" sz="1200" kern="1200"/>
            <a:t> indicates that 50% of the variability in the outcome data cannot be explained by the model).</a:t>
          </a:r>
          <a:endParaRPr lang="en-US" sz="1200" kern="1200">
            <a:latin typeface="Calibri Light" panose="020F0302020204030204"/>
          </a:endParaRPr>
        </a:p>
      </dsp:txBody>
      <dsp:txXfrm>
        <a:off x="0" y="5471522"/>
        <a:ext cx="8278903" cy="1020600"/>
      </dsp:txXfrm>
    </dsp:sp>
    <dsp:sp modelId="{512EB1A0-BE30-46FC-8623-C4B12EB82291}">
      <dsp:nvSpPr>
        <dsp:cNvPr id="0" name=""/>
        <dsp:cNvSpPr/>
      </dsp:nvSpPr>
      <dsp:spPr>
        <a:xfrm>
          <a:off x="413945" y="5294402"/>
          <a:ext cx="5795232" cy="3542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9046" tIns="0" rIns="219046" bIns="0" numCol="1" spcCol="1270" anchor="ctr" anchorCtr="0">
          <a:noAutofit/>
        </a:bodyPr>
        <a:lstStyle/>
        <a:p>
          <a:pPr marL="0" lvl="0" indent="0" algn="l" defTabSz="1066800">
            <a:lnSpc>
              <a:spcPct val="90000"/>
            </a:lnSpc>
            <a:spcBef>
              <a:spcPct val="0"/>
            </a:spcBef>
            <a:spcAft>
              <a:spcPct val="35000"/>
            </a:spcAft>
            <a:buNone/>
          </a:pPr>
          <a:r>
            <a:rPr lang="en-US" sz="2400" b="1" kern="1200">
              <a:latin typeface="Calibri Light" panose="020F0302020204030204"/>
            </a:rPr>
            <a:t>Regression</a:t>
          </a:r>
          <a:endParaRPr lang="en-US" sz="2400" b="1" kern="1200"/>
        </a:p>
      </dsp:txBody>
      <dsp:txXfrm>
        <a:off x="431238" y="5311695"/>
        <a:ext cx="5760646" cy="31965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17FBCA-A906-4C23-86A7-D67C443DF586}">
      <dsp:nvSpPr>
        <dsp:cNvPr id="0" name=""/>
        <dsp:cNvSpPr/>
      </dsp:nvSpPr>
      <dsp:spPr>
        <a:xfrm>
          <a:off x="9708" y="3468401"/>
          <a:ext cx="2124342" cy="2518026"/>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83" tIns="170688" rIns="151083" bIns="170688" numCol="1" spcCol="1270" anchor="ctr" anchorCtr="0">
          <a:noAutofit/>
        </a:bodyPr>
        <a:lstStyle/>
        <a:p>
          <a:pPr marL="0" lvl="0" indent="0" algn="ctr" defTabSz="1066800" rtl="0">
            <a:lnSpc>
              <a:spcPct val="90000"/>
            </a:lnSpc>
            <a:spcBef>
              <a:spcPct val="0"/>
            </a:spcBef>
            <a:spcAft>
              <a:spcPct val="35000"/>
            </a:spcAft>
            <a:buNone/>
          </a:pPr>
          <a:r>
            <a:rPr lang="en-US" sz="2400" kern="1200">
              <a:latin typeface="Calibri Light" panose="020F0302020204030204"/>
            </a:rPr>
            <a:t>Mitigation Algorithm</a:t>
          </a:r>
        </a:p>
      </dsp:txBody>
      <dsp:txXfrm>
        <a:off x="9708" y="3468401"/>
        <a:ext cx="2124342" cy="2518026"/>
      </dsp:txXfrm>
    </dsp:sp>
    <dsp:sp modelId="{502A16E2-E02A-4482-A587-258B856A3889}">
      <dsp:nvSpPr>
        <dsp:cNvPr id="0" name=""/>
        <dsp:cNvSpPr/>
      </dsp:nvSpPr>
      <dsp:spPr>
        <a:xfrm>
          <a:off x="2124342" y="3468401"/>
          <a:ext cx="6373026" cy="2518026"/>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275" tIns="152400" rIns="129275" bIns="152400" numCol="1" spcCol="1270" anchor="ctr" anchorCtr="0">
          <a:noAutofit/>
        </a:bodyPr>
        <a:lstStyle/>
        <a:p>
          <a:pPr marL="0" lvl="0" indent="0" algn="l" defTabSz="533400" rtl="0">
            <a:lnSpc>
              <a:spcPct val="90000"/>
            </a:lnSpc>
            <a:spcBef>
              <a:spcPct val="0"/>
            </a:spcBef>
            <a:spcAft>
              <a:spcPct val="35000"/>
            </a:spcAft>
            <a:buNone/>
          </a:pPr>
          <a:r>
            <a:rPr lang="en-US" sz="1200" kern="1200">
              <a:latin typeface="Calibri Light" panose="020F0302020204030204"/>
            </a:rPr>
            <a:t>*Reduction of Disparity by weighing the groups up or down by assigning them a weight inversely proportional to their frequency while modelling.</a:t>
          </a:r>
          <a:r>
            <a:rPr lang="en-US" sz="1200" kern="1200">
              <a:solidFill>
                <a:srgbClr val="010000"/>
              </a:solidFill>
              <a:latin typeface="Calibri Light" panose="020F0302020204030204"/>
            </a:rPr>
            <a:t> </a:t>
          </a:r>
          <a:br>
            <a:rPr lang="en-US" sz="1200" kern="1200">
              <a:solidFill>
                <a:srgbClr val="010000"/>
              </a:solidFill>
              <a:latin typeface="Calibri Light" panose="020F0302020204030204"/>
            </a:rPr>
          </a:br>
          <a:br>
            <a:rPr lang="en-US" sz="1200" kern="1200">
              <a:solidFill>
                <a:srgbClr val="010000"/>
              </a:solidFill>
              <a:latin typeface="Calibri Light" panose="020F0302020204030204"/>
            </a:rPr>
          </a:br>
          <a:r>
            <a:rPr lang="en-US" sz="1200" kern="1200">
              <a:solidFill>
                <a:srgbClr val="010000"/>
              </a:solidFill>
              <a:latin typeface="Calibri Light" panose="020F0302020204030204"/>
            </a:rPr>
            <a:t>*While Sampling use a baseline ML to determine the Fairness of the sample and allow users to trad-off between bvest sample and fair sample.</a:t>
          </a:r>
          <a:br>
            <a:rPr lang="en-US" sz="1200" kern="1200">
              <a:solidFill>
                <a:srgbClr val="010000"/>
              </a:solidFill>
              <a:latin typeface="Calibri Light" panose="020F0302020204030204"/>
            </a:rPr>
          </a:br>
          <a:endParaRPr lang="en-US" sz="1200" kern="1200"/>
        </a:p>
        <a:p>
          <a:pPr marL="0" lvl="0" indent="0" algn="l" defTabSz="533400" rtl="0">
            <a:lnSpc>
              <a:spcPct val="90000"/>
            </a:lnSpc>
            <a:spcBef>
              <a:spcPct val="0"/>
            </a:spcBef>
            <a:spcAft>
              <a:spcPct val="35000"/>
            </a:spcAft>
            <a:buNone/>
          </a:pPr>
          <a:r>
            <a:rPr lang="en-US" sz="1200" b="0" kern="1200">
              <a:latin typeface="Calibri Light" panose="020F0302020204030204"/>
            </a:rPr>
            <a:t>*Postprocessing the model take the existing classifier and sensitive features to transform the same model to enforce fairness constraints. </a:t>
          </a:r>
          <a:br>
            <a:rPr lang="en-US" sz="1200" b="0" kern="1200">
              <a:latin typeface="Calibri Light" panose="020F0302020204030204"/>
            </a:rPr>
          </a:br>
          <a:r>
            <a:rPr lang="en-US" sz="1200" kern="1200">
              <a:solidFill>
                <a:srgbClr val="010000"/>
              </a:solidFill>
              <a:latin typeface="Calibri Light" panose="020F0302020204030204"/>
            </a:rPr>
            <a:t>Eg: 'ThresholdOptimizer' to equalize the odds between different groups of users of our model.</a:t>
          </a:r>
          <a:br>
            <a:rPr lang="en-US" sz="1200" kern="1200">
              <a:solidFill>
                <a:srgbClr val="010000"/>
              </a:solidFill>
              <a:latin typeface="Calibri Light" panose="020F0302020204030204"/>
            </a:rPr>
          </a:br>
          <a:br>
            <a:rPr lang="en-US" sz="1200" kern="1200">
              <a:latin typeface="Calibri Light" panose="020F0302020204030204"/>
            </a:rPr>
          </a:br>
          <a:r>
            <a:rPr lang="en-US" sz="1200" kern="1200">
              <a:latin typeface="Calibri Light" panose="020F0302020204030204"/>
            </a:rPr>
            <a:t>*Data Augmentation to oversample the minority class of the sensitive feature.</a:t>
          </a:r>
        </a:p>
      </dsp:txBody>
      <dsp:txXfrm>
        <a:off x="2124342" y="3468401"/>
        <a:ext cx="6373026" cy="2518026"/>
      </dsp:txXfrm>
    </dsp:sp>
    <dsp:sp modelId="{D4E256BD-2994-4CDF-9127-6875504AFCCC}">
      <dsp:nvSpPr>
        <dsp:cNvPr id="0" name=""/>
        <dsp:cNvSpPr/>
      </dsp:nvSpPr>
      <dsp:spPr>
        <a:xfrm rot="10800000">
          <a:off x="19416" y="0"/>
          <a:ext cx="2124342" cy="3872724"/>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83" tIns="170688" rIns="151083" bIns="170688" numCol="1" spcCol="1270" anchor="ctr" anchorCtr="0">
          <a:noAutofit/>
        </a:bodyPr>
        <a:lstStyle/>
        <a:p>
          <a:pPr marL="0" lvl="0" indent="0" algn="ctr" defTabSz="1066800" rtl="0">
            <a:lnSpc>
              <a:spcPct val="90000"/>
            </a:lnSpc>
            <a:spcBef>
              <a:spcPct val="0"/>
            </a:spcBef>
            <a:spcAft>
              <a:spcPct val="35000"/>
            </a:spcAft>
            <a:buNone/>
          </a:pPr>
          <a:r>
            <a:rPr lang="en-US" sz="2400" kern="1200">
              <a:latin typeface="Calibri Light" panose="020F0302020204030204"/>
            </a:rPr>
            <a:t>Assess Model Fairness</a:t>
          </a:r>
          <a:endParaRPr lang="en-US" sz="2400" kern="1200"/>
        </a:p>
      </dsp:txBody>
      <dsp:txXfrm rot="-10800000">
        <a:off x="19416" y="0"/>
        <a:ext cx="2124342" cy="2517270"/>
      </dsp:txXfrm>
    </dsp:sp>
    <dsp:sp modelId="{5F3AFFB1-8AD3-4920-BA33-7598E3089192}">
      <dsp:nvSpPr>
        <dsp:cNvPr id="0" name=""/>
        <dsp:cNvSpPr/>
      </dsp:nvSpPr>
      <dsp:spPr>
        <a:xfrm>
          <a:off x="2124342" y="0"/>
          <a:ext cx="6373026" cy="2517270"/>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275" tIns="152400" rIns="129275" bIns="152400" numCol="1" spcCol="1270" anchor="ctr" anchorCtr="0">
          <a:noAutofit/>
        </a:bodyPr>
        <a:lstStyle/>
        <a:p>
          <a:pPr marL="0" lvl="0" indent="0" algn="l" defTabSz="533400" rtl="0">
            <a:lnSpc>
              <a:spcPct val="90000"/>
            </a:lnSpc>
            <a:spcBef>
              <a:spcPct val="0"/>
            </a:spcBef>
            <a:spcAft>
              <a:spcPct val="35000"/>
            </a:spcAft>
            <a:buNone/>
          </a:pPr>
          <a:r>
            <a:rPr lang="en-US" sz="1200" kern="1200">
              <a:latin typeface="Calibri Light" panose="020F0302020204030204"/>
            </a:rPr>
            <a:t>*Estimate group fairness-</a:t>
          </a:r>
          <a:br>
            <a:rPr lang="en-US" sz="1200" kern="1200">
              <a:latin typeface="Calibri Light" panose="020F0302020204030204"/>
            </a:rPr>
          </a:br>
          <a:r>
            <a:rPr lang="en-US" sz="1200" kern="1200">
              <a:latin typeface="Calibri Light" panose="020F0302020204030204"/>
            </a:rPr>
            <a:t>Which subgroup of a sensitive feature are likely to face risk of being ignored/sterotype.</a:t>
          </a:r>
          <a:br>
            <a:rPr lang="en-US" sz="1200" kern="1200">
              <a:latin typeface="Calibri Light" panose="020F0302020204030204"/>
            </a:rPr>
          </a:br>
          <a:endParaRPr lang="en-US" sz="1200" kern="1200"/>
        </a:p>
        <a:p>
          <a:pPr marL="0" lvl="0" indent="0" algn="l" defTabSz="533400" rtl="0">
            <a:lnSpc>
              <a:spcPct val="90000"/>
            </a:lnSpc>
            <a:spcBef>
              <a:spcPct val="0"/>
            </a:spcBef>
            <a:spcAft>
              <a:spcPct val="35000"/>
            </a:spcAft>
            <a:buNone/>
          </a:pPr>
          <a:r>
            <a:rPr lang="en-US" sz="1200" kern="1200">
              <a:latin typeface="Calibri Light" panose="020F0302020204030204"/>
            </a:rPr>
            <a:t>*Quantify-</a:t>
          </a:r>
          <a:br>
            <a:rPr lang="en-US" sz="1200" kern="1200">
              <a:latin typeface="Calibri Light" panose="020F0302020204030204"/>
            </a:rPr>
          </a:br>
          <a:r>
            <a:rPr lang="en-US" sz="1200" kern="1200">
              <a:latin typeface="Calibri Light" panose="020F0302020204030204"/>
            </a:rPr>
            <a:t>Use Disparity metrics like Accuracy scores, Precision, Selection Rate (Fraction of datapoints in each class classified as 'True') by each class of the sensitive feature.</a:t>
          </a:r>
        </a:p>
      </dsp:txBody>
      <dsp:txXfrm>
        <a:off x="2124342" y="0"/>
        <a:ext cx="6373026" cy="251727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152AAD-94E0-4781-A632-B3B457944D82}">
      <dsp:nvSpPr>
        <dsp:cNvPr id="0" name=""/>
        <dsp:cNvSpPr/>
      </dsp:nvSpPr>
      <dsp:spPr>
        <a:xfrm>
          <a:off x="42" y="270645"/>
          <a:ext cx="4105228" cy="5184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rtl="0">
            <a:lnSpc>
              <a:spcPct val="90000"/>
            </a:lnSpc>
            <a:spcBef>
              <a:spcPct val="0"/>
            </a:spcBef>
            <a:spcAft>
              <a:spcPct val="35000"/>
            </a:spcAft>
            <a:buNone/>
          </a:pPr>
          <a:r>
            <a:rPr lang="en-US" sz="2000" kern="1200"/>
            <a:t>Sensitive Data Bias</a:t>
          </a:r>
        </a:p>
      </dsp:txBody>
      <dsp:txXfrm>
        <a:off x="42" y="270645"/>
        <a:ext cx="4105228" cy="518400"/>
      </dsp:txXfrm>
    </dsp:sp>
    <dsp:sp modelId="{2C2B54FF-1617-4E7D-B7BE-A0DA85E450C4}">
      <dsp:nvSpPr>
        <dsp:cNvPr id="0" name=""/>
        <dsp:cNvSpPr/>
      </dsp:nvSpPr>
      <dsp:spPr>
        <a:xfrm>
          <a:off x="42" y="789045"/>
          <a:ext cx="4105228" cy="5515391"/>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rtl="0">
            <a:lnSpc>
              <a:spcPct val="90000"/>
            </a:lnSpc>
            <a:spcBef>
              <a:spcPct val="0"/>
            </a:spcBef>
            <a:spcAft>
              <a:spcPct val="15000"/>
            </a:spcAft>
            <a:buChar char="•"/>
          </a:pPr>
          <a:r>
            <a:rPr lang="en-US" sz="1800" b="1" i="1" kern="1200"/>
            <a:t>Feature Columns </a:t>
          </a:r>
          <a:r>
            <a:rPr lang="en-US" sz="1800" b="0" kern="1200"/>
            <a:t>are imbalanced and are skewed to create a bias towards a class or stereotype towards other classes. </a:t>
          </a:r>
        </a:p>
        <a:p>
          <a:pPr marL="171450" lvl="1" indent="-171450" algn="l" defTabSz="800100" rtl="0">
            <a:lnSpc>
              <a:spcPct val="90000"/>
            </a:lnSpc>
            <a:spcBef>
              <a:spcPct val="0"/>
            </a:spcBef>
            <a:spcAft>
              <a:spcPct val="15000"/>
            </a:spcAft>
            <a:buChar char="•"/>
          </a:pPr>
          <a:r>
            <a:rPr lang="en-US" sz="1800" b="0" kern="1200"/>
            <a:t>Identify columns that have imbalance in distribution and are typical to model like col=sex/class/country </a:t>
          </a:r>
          <a:r>
            <a:rPr lang="en-US" sz="1800" b="0" kern="1200">
              <a:latin typeface="Calibri Light" panose="020F0302020204030204"/>
            </a:rPr>
            <a:t>etc</a:t>
          </a:r>
          <a:r>
            <a:rPr lang="en-US" sz="1800" b="0" kern="1200">
              <a:solidFill>
                <a:srgbClr val="010000"/>
              </a:solidFill>
              <a:latin typeface="Calibri Light" panose="020F0302020204030204"/>
            </a:rPr>
            <a:t>.</a:t>
          </a:r>
          <a:br>
            <a:rPr lang="en-US" sz="1800" b="0" kern="1200">
              <a:solidFill>
                <a:srgbClr val="010000"/>
              </a:solidFill>
              <a:latin typeface="Calibri Light" panose="020F0302020204030204"/>
            </a:rPr>
          </a:br>
          <a:br>
            <a:rPr lang="en-US" sz="1800" b="0" kern="1200">
              <a:latin typeface="Calibri Light" panose="020F0302020204030204"/>
            </a:rPr>
          </a:br>
          <a:r>
            <a:rPr lang="en-US" sz="1800" b="0" kern="1200">
              <a:latin typeface="Calibri Light" panose="020F0302020204030204"/>
            </a:rPr>
            <a:t>Get</a:t>
          </a:r>
          <a:r>
            <a:rPr lang="en-US" sz="1800" b="0" kern="1200"/>
            <a:t> count of categories in biased columns of data with Counter(col</a:t>
          </a:r>
          <a:r>
            <a:rPr lang="en-US" sz="1800" b="0" kern="1200">
              <a:latin typeface="Calibri Light" panose="020F0302020204030204"/>
            </a:rPr>
            <a:t>).</a:t>
          </a:r>
          <a:br>
            <a:rPr lang="en-US" sz="1800" b="0" kern="1200">
              <a:solidFill>
                <a:srgbClr val="010000"/>
              </a:solidFill>
              <a:latin typeface="Calibri Light" panose="020F0302020204030204"/>
            </a:rPr>
          </a:br>
          <a:br>
            <a:rPr lang="en-US" sz="1800" b="0" kern="1200">
              <a:latin typeface="Calibri Light" panose="020F0302020204030204"/>
            </a:rPr>
          </a:br>
          <a:r>
            <a:rPr lang="en-US" sz="1800" b="0" kern="1200"/>
            <a:t>Oversample/Undersample on the basis of the sensitive feature col to remove biasness</a:t>
          </a:r>
          <a:r>
            <a:rPr lang="en-US" sz="1800" b="0" kern="1200">
              <a:solidFill>
                <a:srgbClr val="010000"/>
              </a:solidFill>
              <a:latin typeface="Calibri Light" panose="020F0302020204030204"/>
            </a:rPr>
            <a:t>.</a:t>
          </a:r>
          <a:br>
            <a:rPr lang="en-US" sz="1800" b="0" kern="1200">
              <a:solidFill>
                <a:srgbClr val="010000"/>
              </a:solidFill>
              <a:latin typeface="Calibri Light" panose="020F0302020204030204"/>
            </a:rPr>
          </a:br>
          <a:br>
            <a:rPr lang="en-US" sz="1800" b="0" kern="1200">
              <a:latin typeface="Calibri Light" panose="020F0302020204030204"/>
            </a:rPr>
          </a:br>
          <a:r>
            <a:rPr lang="en-US" sz="1800" b="0" kern="1200">
              <a:latin typeface="Calibri Light" panose="020F0302020204030204"/>
            </a:rPr>
            <a:t>Get</a:t>
          </a:r>
          <a:r>
            <a:rPr lang="en-US" sz="1800" b="0" kern="1200"/>
            <a:t> count of categories in unbiased column now of data with Counter(col)</a:t>
          </a:r>
          <a:endParaRPr lang="en-US" sz="1800" b="0" kern="1200">
            <a:latin typeface="Calibri Light" panose="020F0302020204030204"/>
          </a:endParaRPr>
        </a:p>
      </dsp:txBody>
      <dsp:txXfrm>
        <a:off x="42" y="789045"/>
        <a:ext cx="4105228" cy="5515391"/>
      </dsp:txXfrm>
    </dsp:sp>
    <dsp:sp modelId="{3EDED7C3-25A5-4E71-BF47-1D6B31E9B622}">
      <dsp:nvSpPr>
        <dsp:cNvPr id="0" name=""/>
        <dsp:cNvSpPr/>
      </dsp:nvSpPr>
      <dsp:spPr>
        <a:xfrm>
          <a:off x="4680002" y="270645"/>
          <a:ext cx="4105228" cy="5184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mn-lt"/>
            </a:rPr>
            <a:t>Majority Class Bias</a:t>
          </a:r>
        </a:p>
      </dsp:txBody>
      <dsp:txXfrm>
        <a:off x="4680002" y="270645"/>
        <a:ext cx="4105228" cy="518400"/>
      </dsp:txXfrm>
    </dsp:sp>
    <dsp:sp modelId="{BC247BD1-9627-492E-B9BC-3096555CA0CF}">
      <dsp:nvSpPr>
        <dsp:cNvPr id="0" name=""/>
        <dsp:cNvSpPr/>
      </dsp:nvSpPr>
      <dsp:spPr>
        <a:xfrm>
          <a:off x="4680002" y="789045"/>
          <a:ext cx="4105228" cy="5515391"/>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rtl="0">
            <a:lnSpc>
              <a:spcPct val="90000"/>
            </a:lnSpc>
            <a:spcBef>
              <a:spcPct val="0"/>
            </a:spcBef>
            <a:spcAft>
              <a:spcPct val="15000"/>
            </a:spcAft>
            <a:buChar char="•"/>
          </a:pPr>
          <a:r>
            <a:rPr lang="en-US" sz="1800" b="1" i="1" kern="1200">
              <a:latin typeface="+mn-lt"/>
            </a:rPr>
            <a:t>Label column</a:t>
          </a:r>
          <a:r>
            <a:rPr lang="en-US" sz="1800" b="0" kern="1200">
              <a:latin typeface="+mn-lt"/>
            </a:rPr>
            <a:t> in case of Classification problem is biased and the probability of the outcome being the majority class is higher than that of the minority class.</a:t>
          </a:r>
        </a:p>
        <a:p>
          <a:pPr marL="171450" lvl="1" indent="-171450" algn="l" defTabSz="800100" rtl="0">
            <a:lnSpc>
              <a:spcPct val="90000"/>
            </a:lnSpc>
            <a:spcBef>
              <a:spcPct val="0"/>
            </a:spcBef>
            <a:spcAft>
              <a:spcPct val="15000"/>
            </a:spcAft>
            <a:buChar char="•"/>
          </a:pPr>
          <a:r>
            <a:rPr lang="en-US" sz="1800" b="0" kern="1200">
              <a:latin typeface="+mn-lt"/>
            </a:rPr>
            <a:t>Do not use absolute accuracy scores in such a  case as it would always be very high and give wrong picture. </a:t>
          </a:r>
          <a:br>
            <a:rPr lang="en-US" sz="1800" b="0" kern="1200">
              <a:latin typeface="+mn-lt"/>
            </a:rPr>
          </a:br>
          <a:r>
            <a:rPr lang="en-US" sz="1800" b="0" kern="1200">
              <a:latin typeface="+mn-lt"/>
            </a:rPr>
            <a:t>Use F1 score instead</a:t>
          </a:r>
        </a:p>
        <a:p>
          <a:pPr marL="171450" lvl="1" indent="-171450" algn="ctr" defTabSz="800100" rtl="0">
            <a:lnSpc>
              <a:spcPct val="90000"/>
            </a:lnSpc>
            <a:spcBef>
              <a:spcPct val="0"/>
            </a:spcBef>
            <a:spcAft>
              <a:spcPct val="15000"/>
            </a:spcAft>
            <a:buNone/>
          </a:pPr>
          <a:r>
            <a:rPr lang="en-US" sz="1800" b="1" kern="1200">
              <a:latin typeface="+mn-lt"/>
            </a:rPr>
            <a:t>F1 score = 2*(Precision*Recall)/</a:t>
          </a:r>
          <a:br>
            <a:rPr lang="en-US" sz="1800" b="1" kern="1200">
              <a:latin typeface="+mn-lt"/>
            </a:rPr>
          </a:br>
          <a:r>
            <a:rPr lang="en-US" sz="1800" b="1" kern="1200">
              <a:latin typeface="+mn-lt"/>
            </a:rPr>
            <a:t>(Precision + Rcall)</a:t>
          </a:r>
        </a:p>
        <a:p>
          <a:pPr marL="171450" lvl="1" indent="-171450" algn="l" defTabSz="800100" rtl="0">
            <a:lnSpc>
              <a:spcPct val="90000"/>
            </a:lnSpc>
            <a:spcBef>
              <a:spcPct val="0"/>
            </a:spcBef>
            <a:spcAft>
              <a:spcPct val="15000"/>
            </a:spcAft>
            <a:buChar char="•"/>
          </a:pPr>
          <a:r>
            <a:rPr lang="en-US" sz="1800" b="0" kern="1200">
              <a:latin typeface="+mn-lt"/>
            </a:rPr>
            <a:t>Oversample/Undersample based on the label col</a:t>
          </a:r>
        </a:p>
        <a:p>
          <a:pPr marL="171450" lvl="1" indent="-171450" algn="l" defTabSz="800100" rtl="0">
            <a:lnSpc>
              <a:spcPct val="90000"/>
            </a:lnSpc>
            <a:spcBef>
              <a:spcPct val="0"/>
            </a:spcBef>
            <a:spcAft>
              <a:spcPct val="15000"/>
            </a:spcAft>
            <a:buChar char="•"/>
          </a:pPr>
          <a:r>
            <a:rPr lang="en-US" sz="1800" b="0" kern="1200">
              <a:latin typeface="+mn-lt"/>
            </a:rPr>
            <a:t>Attach a weight to both the majority and minority classes of the label col inversely proportional to their frequencies. This will penalize the misclassification made by minority class by setting a higher weight while modelling and at the same time reducing weight for majority class.</a:t>
          </a:r>
        </a:p>
      </dsp:txBody>
      <dsp:txXfrm>
        <a:off x="4680002" y="789045"/>
        <a:ext cx="4105228" cy="55153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D3AE40-0264-45C9-95B3-BA21EA3BC352}">
      <dsp:nvSpPr>
        <dsp:cNvPr id="0" name=""/>
        <dsp:cNvSpPr/>
      </dsp:nvSpPr>
      <dsp:spPr>
        <a:xfrm>
          <a:off x="0" y="2730899"/>
          <a:ext cx="1828800" cy="1791765"/>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0064" tIns="170688" rIns="130064" bIns="170688" numCol="1" spcCol="1270" anchor="ctr" anchorCtr="0">
          <a:noAutofit/>
        </a:bodyPr>
        <a:lstStyle/>
        <a:p>
          <a:pPr marL="0" lvl="0" indent="0" algn="ctr" defTabSz="1066800" rtl="0">
            <a:lnSpc>
              <a:spcPct val="90000"/>
            </a:lnSpc>
            <a:spcBef>
              <a:spcPct val="0"/>
            </a:spcBef>
            <a:spcAft>
              <a:spcPct val="35000"/>
            </a:spcAft>
            <a:buNone/>
          </a:pPr>
          <a:r>
            <a:rPr lang="en-US" sz="2400" b="1" kern="1200">
              <a:latin typeface="Calibri Light" panose="020F0302020204030204"/>
            </a:rPr>
            <a:t>Output</a:t>
          </a:r>
        </a:p>
      </dsp:txBody>
      <dsp:txXfrm>
        <a:off x="0" y="2730899"/>
        <a:ext cx="1828800" cy="1791765"/>
      </dsp:txXfrm>
    </dsp:sp>
    <dsp:sp modelId="{0BEF9181-C1E2-4DA7-9BD9-52A1F5E59ACD}">
      <dsp:nvSpPr>
        <dsp:cNvPr id="0" name=""/>
        <dsp:cNvSpPr/>
      </dsp:nvSpPr>
      <dsp:spPr>
        <a:xfrm>
          <a:off x="1828800" y="2730899"/>
          <a:ext cx="5486400" cy="1791765"/>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1290" tIns="254000" rIns="111290" bIns="254000" numCol="1" spcCol="1270" anchor="ctr" anchorCtr="0">
          <a:noAutofit/>
        </a:bodyPr>
        <a:lstStyle/>
        <a:p>
          <a:pPr marL="0" lvl="0" indent="0" algn="l" defTabSz="889000" rtl="0">
            <a:lnSpc>
              <a:spcPct val="90000"/>
            </a:lnSpc>
            <a:spcBef>
              <a:spcPct val="0"/>
            </a:spcBef>
            <a:spcAft>
              <a:spcPct val="35000"/>
            </a:spcAft>
            <a:buNone/>
          </a:pPr>
          <a:r>
            <a:rPr lang="en-US" sz="2000" kern="1200">
              <a:latin typeface="Calibri Light" panose="020F0302020204030204"/>
            </a:rPr>
            <a:t>Will return a pandas dataframe with Datatype Conversion as desired. </a:t>
          </a:r>
          <a:endParaRPr lang="en-US" sz="2000" kern="1200"/>
        </a:p>
      </dsp:txBody>
      <dsp:txXfrm>
        <a:off x="1828800" y="2730899"/>
        <a:ext cx="5486400" cy="1791765"/>
      </dsp:txXfrm>
    </dsp:sp>
    <dsp:sp modelId="{6A7C6DCE-6B3A-4084-8264-D765352003CC}">
      <dsp:nvSpPr>
        <dsp:cNvPr id="0" name=""/>
        <dsp:cNvSpPr/>
      </dsp:nvSpPr>
      <dsp:spPr>
        <a:xfrm rot="10800000">
          <a:off x="0" y="2040"/>
          <a:ext cx="1828800" cy="2755735"/>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0064" tIns="170688" rIns="130064" bIns="170688" numCol="1" spcCol="1270" anchor="ctr" anchorCtr="0">
          <a:noAutofit/>
        </a:bodyPr>
        <a:lstStyle/>
        <a:p>
          <a:pPr marL="0" lvl="0" indent="0" algn="ctr" defTabSz="1066800">
            <a:lnSpc>
              <a:spcPct val="90000"/>
            </a:lnSpc>
            <a:spcBef>
              <a:spcPct val="0"/>
            </a:spcBef>
            <a:spcAft>
              <a:spcPct val="35000"/>
            </a:spcAft>
            <a:buNone/>
          </a:pPr>
          <a:r>
            <a:rPr lang="en-US" sz="2400" kern="1200"/>
            <a:t>Function Call</a:t>
          </a:r>
        </a:p>
      </dsp:txBody>
      <dsp:txXfrm rot="-10800000">
        <a:off x="0" y="2040"/>
        <a:ext cx="1828800" cy="1791228"/>
      </dsp:txXfrm>
    </dsp:sp>
    <dsp:sp modelId="{7E583478-6E32-408C-9A0F-7C1E4FC7BF21}">
      <dsp:nvSpPr>
        <dsp:cNvPr id="0" name=""/>
        <dsp:cNvSpPr/>
      </dsp:nvSpPr>
      <dsp:spPr>
        <a:xfrm>
          <a:off x="1828800" y="2040"/>
          <a:ext cx="5486400" cy="1791228"/>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1290" tIns="254000" rIns="111290" bIns="254000" numCol="1" spcCol="1270" anchor="ctr" anchorCtr="0">
          <a:noAutofit/>
        </a:bodyPr>
        <a:lstStyle/>
        <a:p>
          <a:pPr marL="0" lvl="0" indent="0" algn="l" defTabSz="889000" rtl="0">
            <a:lnSpc>
              <a:spcPct val="90000"/>
            </a:lnSpc>
            <a:spcBef>
              <a:spcPct val="0"/>
            </a:spcBef>
            <a:spcAft>
              <a:spcPct val="35000"/>
            </a:spcAft>
            <a:buNone/>
          </a:pPr>
          <a:r>
            <a:rPr lang="nn-NO" sz="2000" b="0" kern="1200"/>
            <a:t> DataTypeConversion(input_dataframe,cols_string,cols_int,cols_datetime,cols_Float)</a:t>
          </a:r>
          <a:endParaRPr lang="nn-NO" sz="2000" b="0" kern="1200">
            <a:latin typeface="Calibri Light"/>
            <a:cs typeface="Calibri Light"/>
          </a:endParaRPr>
        </a:p>
      </dsp:txBody>
      <dsp:txXfrm>
        <a:off x="1828800" y="2040"/>
        <a:ext cx="5486400" cy="17912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D3AE40-0264-45C9-95B3-BA21EA3BC352}">
      <dsp:nvSpPr>
        <dsp:cNvPr id="0" name=""/>
        <dsp:cNvSpPr/>
      </dsp:nvSpPr>
      <dsp:spPr>
        <a:xfrm>
          <a:off x="0" y="2730899"/>
          <a:ext cx="1828800" cy="1791765"/>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0064" tIns="241808" rIns="130064" bIns="241808" numCol="1" spcCol="1270" anchor="ctr" anchorCtr="0">
          <a:noAutofit/>
        </a:bodyPr>
        <a:lstStyle/>
        <a:p>
          <a:pPr marL="0" lvl="0" indent="0" algn="ctr" defTabSz="1511300">
            <a:lnSpc>
              <a:spcPct val="90000"/>
            </a:lnSpc>
            <a:spcBef>
              <a:spcPct val="0"/>
            </a:spcBef>
            <a:spcAft>
              <a:spcPct val="35000"/>
            </a:spcAft>
            <a:buNone/>
          </a:pPr>
          <a:r>
            <a:rPr lang="en-US" sz="3400" kern="1200"/>
            <a:t>Visualize</a:t>
          </a:r>
        </a:p>
      </dsp:txBody>
      <dsp:txXfrm>
        <a:off x="0" y="2730899"/>
        <a:ext cx="1828800" cy="1791765"/>
      </dsp:txXfrm>
    </dsp:sp>
    <dsp:sp modelId="{0BEF9181-C1E2-4DA7-9BD9-52A1F5E59ACD}">
      <dsp:nvSpPr>
        <dsp:cNvPr id="0" name=""/>
        <dsp:cNvSpPr/>
      </dsp:nvSpPr>
      <dsp:spPr>
        <a:xfrm>
          <a:off x="1828800" y="2730899"/>
          <a:ext cx="5486400" cy="1791765"/>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1290" tIns="304800" rIns="111290" bIns="304800" numCol="1" spcCol="1270" anchor="ctr" anchorCtr="0">
          <a:noAutofit/>
        </a:bodyPr>
        <a:lstStyle/>
        <a:p>
          <a:pPr marL="0" lvl="0" indent="0" algn="l" defTabSz="1066800" rtl="0">
            <a:lnSpc>
              <a:spcPct val="90000"/>
            </a:lnSpc>
            <a:spcBef>
              <a:spcPct val="0"/>
            </a:spcBef>
            <a:spcAft>
              <a:spcPct val="35000"/>
            </a:spcAft>
            <a:buNone/>
          </a:pPr>
          <a:r>
            <a:rPr lang="en-US" sz="2400" kern="1200"/>
            <a:t>Visualize the EDA results</a:t>
          </a:r>
          <a:r>
            <a:rPr lang="en-US" sz="2400" kern="1200">
              <a:latin typeface="Calibri Light" panose="020F0302020204030204"/>
            </a:rPr>
            <a:t> </a:t>
          </a:r>
          <a:endParaRPr lang="en-US" sz="2400" kern="1200"/>
        </a:p>
      </dsp:txBody>
      <dsp:txXfrm>
        <a:off x="1828800" y="2730899"/>
        <a:ext cx="5486400" cy="1791765"/>
      </dsp:txXfrm>
    </dsp:sp>
    <dsp:sp modelId="{6A7C6DCE-6B3A-4084-8264-D765352003CC}">
      <dsp:nvSpPr>
        <dsp:cNvPr id="0" name=""/>
        <dsp:cNvSpPr/>
      </dsp:nvSpPr>
      <dsp:spPr>
        <a:xfrm rot="10800000">
          <a:off x="0" y="2040"/>
          <a:ext cx="1828800" cy="2755735"/>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0064" tIns="241808" rIns="130064" bIns="241808" numCol="1" spcCol="1270" anchor="ctr" anchorCtr="0">
          <a:noAutofit/>
        </a:bodyPr>
        <a:lstStyle/>
        <a:p>
          <a:pPr marL="0" lvl="0" indent="0" algn="ctr" defTabSz="1511300">
            <a:lnSpc>
              <a:spcPct val="90000"/>
            </a:lnSpc>
            <a:spcBef>
              <a:spcPct val="0"/>
            </a:spcBef>
            <a:spcAft>
              <a:spcPct val="35000"/>
            </a:spcAft>
            <a:buNone/>
          </a:pPr>
          <a:r>
            <a:rPr lang="en-US" sz="3400" kern="1200"/>
            <a:t>Function Call</a:t>
          </a:r>
        </a:p>
      </dsp:txBody>
      <dsp:txXfrm rot="-10800000">
        <a:off x="0" y="2040"/>
        <a:ext cx="1828800" cy="1791228"/>
      </dsp:txXfrm>
    </dsp:sp>
    <dsp:sp modelId="{7E583478-6E32-408C-9A0F-7C1E4FC7BF21}">
      <dsp:nvSpPr>
        <dsp:cNvPr id="0" name=""/>
        <dsp:cNvSpPr/>
      </dsp:nvSpPr>
      <dsp:spPr>
        <a:xfrm>
          <a:off x="1828800" y="2040"/>
          <a:ext cx="5486400" cy="1791228"/>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1290" tIns="304800" rIns="111290" bIns="304800" numCol="1" spcCol="1270" anchor="ctr" anchorCtr="0">
          <a:noAutofit/>
        </a:bodyPr>
        <a:lstStyle/>
        <a:p>
          <a:pPr marL="0" lvl="0" indent="0" algn="l" defTabSz="1066800" rtl="0">
            <a:lnSpc>
              <a:spcPct val="90000"/>
            </a:lnSpc>
            <a:spcBef>
              <a:spcPct val="0"/>
            </a:spcBef>
            <a:spcAft>
              <a:spcPct val="35000"/>
            </a:spcAft>
            <a:buNone/>
          </a:pPr>
          <a:r>
            <a:rPr lang="nn-NO" sz="2400" b="0" kern="1200" err="1"/>
            <a:t>Data_Profiling</a:t>
          </a:r>
          <a:r>
            <a:rPr lang="nn-NO" sz="2400" b="0" kern="1200"/>
            <a:t> (</a:t>
          </a:r>
          <a:r>
            <a:rPr lang="nn-NO" sz="2400" b="0" kern="1200" err="1"/>
            <a:t>input_dataframe</a:t>
          </a:r>
          <a:r>
            <a:rPr lang="nn-NO" sz="2400" b="0" kern="1200"/>
            <a:t>)</a:t>
          </a:r>
          <a:endParaRPr lang="en-US" sz="2400" b="0" kern="1200">
            <a:latin typeface="Calibri Light"/>
            <a:cs typeface="Calibri Light"/>
          </a:endParaRPr>
        </a:p>
      </dsp:txBody>
      <dsp:txXfrm>
        <a:off x="1828800" y="2040"/>
        <a:ext cx="5486400" cy="17912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D3AE40-0264-45C9-95B3-BA21EA3BC352}">
      <dsp:nvSpPr>
        <dsp:cNvPr id="0" name=""/>
        <dsp:cNvSpPr/>
      </dsp:nvSpPr>
      <dsp:spPr>
        <a:xfrm>
          <a:off x="0" y="4845980"/>
          <a:ext cx="1977472" cy="1060182"/>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638" tIns="177800" rIns="140638" bIns="177800" numCol="1" spcCol="1270" anchor="ctr" anchorCtr="0">
          <a:noAutofit/>
        </a:bodyPr>
        <a:lstStyle/>
        <a:p>
          <a:pPr marL="0" lvl="0" indent="0" algn="ctr" defTabSz="1111250">
            <a:lnSpc>
              <a:spcPct val="90000"/>
            </a:lnSpc>
            <a:spcBef>
              <a:spcPct val="0"/>
            </a:spcBef>
            <a:spcAft>
              <a:spcPct val="35000"/>
            </a:spcAft>
            <a:buNone/>
          </a:pPr>
          <a:r>
            <a:rPr lang="en-US" sz="2500" kern="1200"/>
            <a:t>Return best Sample</a:t>
          </a:r>
        </a:p>
      </dsp:txBody>
      <dsp:txXfrm>
        <a:off x="0" y="4845980"/>
        <a:ext cx="1977472" cy="1060182"/>
      </dsp:txXfrm>
    </dsp:sp>
    <dsp:sp modelId="{0BEF9181-C1E2-4DA7-9BD9-52A1F5E59ACD}">
      <dsp:nvSpPr>
        <dsp:cNvPr id="0" name=""/>
        <dsp:cNvSpPr/>
      </dsp:nvSpPr>
      <dsp:spPr>
        <a:xfrm>
          <a:off x="1977471" y="4845980"/>
          <a:ext cx="5932416" cy="1060182"/>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337" tIns="165100" rIns="120337" bIns="165100" numCol="1" spcCol="1270" anchor="ctr" anchorCtr="0">
          <a:noAutofit/>
        </a:bodyPr>
        <a:lstStyle/>
        <a:p>
          <a:pPr marL="0" lvl="0" indent="0" algn="l" defTabSz="577850">
            <a:lnSpc>
              <a:spcPct val="90000"/>
            </a:lnSpc>
            <a:spcBef>
              <a:spcPct val="0"/>
            </a:spcBef>
            <a:spcAft>
              <a:spcPct val="35000"/>
            </a:spcAft>
            <a:buNone/>
          </a:pPr>
          <a:r>
            <a:rPr lang="en-US" sz="1300" kern="1200"/>
            <a:t>Return the best Sample data to pass into the next step i.e. </a:t>
          </a:r>
          <a:r>
            <a:rPr lang="en-US" sz="1300" kern="1200" err="1"/>
            <a:t>AutoCleanser</a:t>
          </a:r>
          <a:r>
            <a:rPr lang="en-US" sz="1300" kern="1200"/>
            <a:t>. The best sample is the one with highest p-value as it is a measure of statistical similarity between two datasets.</a:t>
          </a:r>
        </a:p>
      </dsp:txBody>
      <dsp:txXfrm>
        <a:off x="1977471" y="4845980"/>
        <a:ext cx="5932416" cy="1060182"/>
      </dsp:txXfrm>
    </dsp:sp>
    <dsp:sp modelId="{C07F32AA-8066-424C-8E2F-D9FA4C424BE5}">
      <dsp:nvSpPr>
        <dsp:cNvPr id="0" name=""/>
        <dsp:cNvSpPr/>
      </dsp:nvSpPr>
      <dsp:spPr>
        <a:xfrm rot="10800000">
          <a:off x="0" y="3231323"/>
          <a:ext cx="1977472" cy="1630559"/>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638" tIns="177800" rIns="140638" bIns="177800" numCol="1" spcCol="1270" anchor="ctr" anchorCtr="0">
          <a:noAutofit/>
        </a:bodyPr>
        <a:lstStyle/>
        <a:p>
          <a:pPr marL="0" lvl="0" indent="0" algn="ctr" defTabSz="1111250">
            <a:lnSpc>
              <a:spcPct val="90000"/>
            </a:lnSpc>
            <a:spcBef>
              <a:spcPct val="0"/>
            </a:spcBef>
            <a:spcAft>
              <a:spcPct val="35000"/>
            </a:spcAft>
            <a:buNone/>
          </a:pPr>
          <a:r>
            <a:rPr lang="en-US" sz="2500" kern="1200"/>
            <a:t>Sampling accuracy</a:t>
          </a:r>
        </a:p>
      </dsp:txBody>
      <dsp:txXfrm rot="-10800000">
        <a:off x="0" y="3231323"/>
        <a:ext cx="1977472" cy="1059863"/>
      </dsp:txXfrm>
    </dsp:sp>
    <dsp:sp modelId="{5527D53E-166B-4D50-B3F1-56D4FAB25E52}">
      <dsp:nvSpPr>
        <dsp:cNvPr id="0" name=""/>
        <dsp:cNvSpPr/>
      </dsp:nvSpPr>
      <dsp:spPr>
        <a:xfrm>
          <a:off x="1977471" y="3231323"/>
          <a:ext cx="5932416" cy="1059863"/>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337" tIns="165100" rIns="120337" bIns="165100" numCol="1" spcCol="1270" anchor="ctr" anchorCtr="0">
          <a:noAutofit/>
        </a:bodyPr>
        <a:lstStyle/>
        <a:p>
          <a:pPr marL="0" lvl="0" indent="0" algn="l" defTabSz="577850">
            <a:lnSpc>
              <a:spcPct val="90000"/>
            </a:lnSpc>
            <a:spcBef>
              <a:spcPct val="0"/>
            </a:spcBef>
            <a:spcAft>
              <a:spcPct val="35000"/>
            </a:spcAft>
            <a:buNone/>
          </a:pPr>
          <a:r>
            <a:rPr lang="en-US" sz="1300" kern="1200"/>
            <a:t>Using a Null Hypothesis for each column, calculate the p-value using Kolmogorov-Smirnov test (For Continuous columns) and Pearson's Chi-square test (for categorical columns). If the p-values are &gt;=0.05 for more than a threshold number of columns (50% used here), The subsample created is accepted.</a:t>
          </a:r>
        </a:p>
      </dsp:txBody>
      <dsp:txXfrm>
        <a:off x="1977471" y="3231323"/>
        <a:ext cx="5932416" cy="1059863"/>
      </dsp:txXfrm>
    </dsp:sp>
    <dsp:sp modelId="{4E0096A5-0D8F-43F5-AB11-A206CD08F455}">
      <dsp:nvSpPr>
        <dsp:cNvPr id="0" name=""/>
        <dsp:cNvSpPr/>
      </dsp:nvSpPr>
      <dsp:spPr>
        <a:xfrm rot="10800000">
          <a:off x="0" y="1616665"/>
          <a:ext cx="1977472" cy="1630559"/>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638" tIns="177800" rIns="140638" bIns="177800" numCol="1" spcCol="1270" anchor="ctr" anchorCtr="0">
          <a:noAutofit/>
        </a:bodyPr>
        <a:lstStyle/>
        <a:p>
          <a:pPr marL="0" lvl="0" indent="0" algn="ctr" defTabSz="1111250">
            <a:lnSpc>
              <a:spcPct val="90000"/>
            </a:lnSpc>
            <a:spcBef>
              <a:spcPct val="0"/>
            </a:spcBef>
            <a:spcAft>
              <a:spcPct val="35000"/>
            </a:spcAft>
            <a:buNone/>
          </a:pPr>
          <a:r>
            <a:rPr lang="en-US" sz="2500" kern="1200"/>
            <a:t>Sampling techniques</a:t>
          </a:r>
        </a:p>
      </dsp:txBody>
      <dsp:txXfrm rot="-10800000">
        <a:off x="0" y="1616665"/>
        <a:ext cx="1977472" cy="1059863"/>
      </dsp:txXfrm>
    </dsp:sp>
    <dsp:sp modelId="{CC0267EA-8A94-4334-99F2-D710A0FD1D14}">
      <dsp:nvSpPr>
        <dsp:cNvPr id="0" name=""/>
        <dsp:cNvSpPr/>
      </dsp:nvSpPr>
      <dsp:spPr>
        <a:xfrm>
          <a:off x="1977471" y="1616665"/>
          <a:ext cx="5932416" cy="1059863"/>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337" tIns="165100" rIns="120337" bIns="165100" numCol="1" spcCol="1270" anchor="ctr" anchorCtr="0">
          <a:noAutofit/>
        </a:bodyPr>
        <a:lstStyle/>
        <a:p>
          <a:pPr marL="0" lvl="0" indent="0" algn="l" defTabSz="577850">
            <a:lnSpc>
              <a:spcPct val="90000"/>
            </a:lnSpc>
            <a:spcBef>
              <a:spcPct val="0"/>
            </a:spcBef>
            <a:spcAft>
              <a:spcPct val="35000"/>
            </a:spcAft>
            <a:buNone/>
          </a:pPr>
          <a:r>
            <a:rPr lang="en-US" sz="1300" kern="1200"/>
            <a:t>Stratified Sampling/ Random Sampling/ Systematic Sampling</a:t>
          </a:r>
        </a:p>
      </dsp:txBody>
      <dsp:txXfrm>
        <a:off x="1977471" y="1616665"/>
        <a:ext cx="5932416" cy="1059863"/>
      </dsp:txXfrm>
    </dsp:sp>
    <dsp:sp modelId="{6A7C6DCE-6B3A-4084-8264-D765352003CC}">
      <dsp:nvSpPr>
        <dsp:cNvPr id="0" name=""/>
        <dsp:cNvSpPr/>
      </dsp:nvSpPr>
      <dsp:spPr>
        <a:xfrm rot="10800000">
          <a:off x="0" y="2008"/>
          <a:ext cx="1977472" cy="1630559"/>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638" tIns="177800" rIns="140638" bIns="177800" numCol="1" spcCol="1270" anchor="ctr" anchorCtr="0">
          <a:noAutofit/>
        </a:bodyPr>
        <a:lstStyle/>
        <a:p>
          <a:pPr marL="0" lvl="0" indent="0" algn="ctr" defTabSz="1111250">
            <a:lnSpc>
              <a:spcPct val="90000"/>
            </a:lnSpc>
            <a:spcBef>
              <a:spcPct val="0"/>
            </a:spcBef>
            <a:spcAft>
              <a:spcPct val="35000"/>
            </a:spcAft>
            <a:buNone/>
          </a:pPr>
          <a:r>
            <a:rPr lang="en-US" sz="2500" kern="1200"/>
            <a:t>Function Call</a:t>
          </a:r>
        </a:p>
      </dsp:txBody>
      <dsp:txXfrm rot="-10800000">
        <a:off x="0" y="2008"/>
        <a:ext cx="1977472" cy="1059863"/>
      </dsp:txXfrm>
    </dsp:sp>
    <dsp:sp modelId="{7E583478-6E32-408C-9A0F-7C1E4FC7BF21}">
      <dsp:nvSpPr>
        <dsp:cNvPr id="0" name=""/>
        <dsp:cNvSpPr/>
      </dsp:nvSpPr>
      <dsp:spPr>
        <a:xfrm>
          <a:off x="1977471" y="2008"/>
          <a:ext cx="5932416" cy="1059863"/>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337" tIns="165100" rIns="120337" bIns="165100" numCol="1" spcCol="1270" anchor="ctr" anchorCtr="0">
          <a:noAutofit/>
        </a:bodyPr>
        <a:lstStyle/>
        <a:p>
          <a:pPr marL="0" lvl="0" indent="0" algn="l" defTabSz="577850" rtl="0">
            <a:lnSpc>
              <a:spcPct val="90000"/>
            </a:lnSpc>
            <a:spcBef>
              <a:spcPct val="0"/>
            </a:spcBef>
            <a:spcAft>
              <a:spcPct val="35000"/>
            </a:spcAft>
            <a:buNone/>
          </a:pPr>
          <a:r>
            <a:rPr lang="en-US" sz="1300" b="1" kern="1200"/>
            <a:t>Sampling(</a:t>
          </a:r>
          <a:r>
            <a:rPr lang="en-US" sz="1300" b="1" kern="1200" err="1"/>
            <a:t>input_dataframe,task_type,input_appname</a:t>
          </a:r>
          <a:r>
            <a:rPr lang="en-US" sz="1300" b="1" kern="1200"/>
            <a:t>)</a:t>
          </a:r>
          <a:endParaRPr lang="en-US" sz="1300" b="1" kern="1200">
            <a:latin typeface="Calibri Light"/>
            <a:cs typeface="Calibri Light"/>
          </a:endParaRPr>
        </a:p>
      </dsp:txBody>
      <dsp:txXfrm>
        <a:off x="1977471" y="2008"/>
        <a:ext cx="5932416" cy="105986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4A0FE6-223A-4AD2-A88A-AE277C871D14}">
      <dsp:nvSpPr>
        <dsp:cNvPr id="0" name=""/>
        <dsp:cNvSpPr/>
      </dsp:nvSpPr>
      <dsp:spPr>
        <a:xfrm>
          <a:off x="0" y="5413946"/>
          <a:ext cx="1979628" cy="710577"/>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791" tIns="113792" rIns="140791" bIns="113792" numCol="1" spcCol="1270" anchor="ctr" anchorCtr="0">
          <a:noAutofit/>
        </a:bodyPr>
        <a:lstStyle/>
        <a:p>
          <a:pPr marL="0" lvl="0" indent="0" algn="ctr" defTabSz="711200">
            <a:lnSpc>
              <a:spcPct val="90000"/>
            </a:lnSpc>
            <a:spcBef>
              <a:spcPct val="0"/>
            </a:spcBef>
            <a:spcAft>
              <a:spcPct val="35000"/>
            </a:spcAft>
            <a:buNone/>
          </a:pPr>
          <a:r>
            <a:rPr lang="en-US" sz="1600" kern="1200"/>
            <a:t>Normalization</a:t>
          </a:r>
        </a:p>
      </dsp:txBody>
      <dsp:txXfrm>
        <a:off x="0" y="5413946"/>
        <a:ext cx="1979628" cy="710577"/>
      </dsp:txXfrm>
    </dsp:sp>
    <dsp:sp modelId="{3FA797D0-3142-4CB8-BF93-2F8363CF2AC5}">
      <dsp:nvSpPr>
        <dsp:cNvPr id="0" name=""/>
        <dsp:cNvSpPr/>
      </dsp:nvSpPr>
      <dsp:spPr>
        <a:xfrm>
          <a:off x="1979628" y="5413946"/>
          <a:ext cx="5938886" cy="710577"/>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469" tIns="165100" rIns="120469" bIns="165100" numCol="1" spcCol="1270" anchor="ctr" anchorCtr="0">
          <a:noAutofit/>
        </a:bodyPr>
        <a:lstStyle/>
        <a:p>
          <a:pPr marL="0" lvl="0" indent="0" algn="l" defTabSz="577850">
            <a:lnSpc>
              <a:spcPct val="90000"/>
            </a:lnSpc>
            <a:spcBef>
              <a:spcPct val="0"/>
            </a:spcBef>
            <a:spcAft>
              <a:spcPct val="35000"/>
            </a:spcAft>
            <a:buNone/>
          </a:pPr>
          <a:r>
            <a:rPr lang="en-US" sz="1300" kern="1200"/>
            <a:t>Scaling of data for normalization </a:t>
          </a:r>
        </a:p>
      </dsp:txBody>
      <dsp:txXfrm>
        <a:off x="1979628" y="5413946"/>
        <a:ext cx="5938886" cy="710577"/>
      </dsp:txXfrm>
    </dsp:sp>
    <dsp:sp modelId="{CC221656-46C2-4402-A582-FE4D1D0618EE}">
      <dsp:nvSpPr>
        <dsp:cNvPr id="0" name=""/>
        <dsp:cNvSpPr/>
      </dsp:nvSpPr>
      <dsp:spPr>
        <a:xfrm rot="10800000">
          <a:off x="0" y="4331737"/>
          <a:ext cx="1979628" cy="1092868"/>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791" tIns="113792" rIns="140791" bIns="113792" numCol="1" spcCol="1270" anchor="ctr" anchorCtr="0">
          <a:noAutofit/>
        </a:bodyPr>
        <a:lstStyle/>
        <a:p>
          <a:pPr marL="0" lvl="0" indent="0" algn="ctr" defTabSz="711200">
            <a:lnSpc>
              <a:spcPct val="90000"/>
            </a:lnSpc>
            <a:spcBef>
              <a:spcPct val="0"/>
            </a:spcBef>
            <a:spcAft>
              <a:spcPct val="35000"/>
            </a:spcAft>
            <a:buNone/>
          </a:pPr>
          <a:r>
            <a:rPr lang="en-US" sz="1600" kern="1200"/>
            <a:t>Encoding</a:t>
          </a:r>
        </a:p>
      </dsp:txBody>
      <dsp:txXfrm rot="-10800000">
        <a:off x="0" y="4331737"/>
        <a:ext cx="1979628" cy="710364"/>
      </dsp:txXfrm>
    </dsp:sp>
    <dsp:sp modelId="{EF290F6C-56E9-42A0-869D-82D03B0E69F1}">
      <dsp:nvSpPr>
        <dsp:cNvPr id="0" name=""/>
        <dsp:cNvSpPr/>
      </dsp:nvSpPr>
      <dsp:spPr>
        <a:xfrm>
          <a:off x="1979628" y="4331737"/>
          <a:ext cx="5938886" cy="71036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469" tIns="165100" rIns="120469" bIns="165100" numCol="1" spcCol="1270" anchor="ctr" anchorCtr="0">
          <a:noAutofit/>
        </a:bodyPr>
        <a:lstStyle/>
        <a:p>
          <a:pPr marL="0" lvl="0" indent="0" algn="l" defTabSz="577850">
            <a:lnSpc>
              <a:spcPct val="90000"/>
            </a:lnSpc>
            <a:spcBef>
              <a:spcPct val="0"/>
            </a:spcBef>
            <a:spcAft>
              <a:spcPct val="35000"/>
            </a:spcAft>
            <a:buNone/>
          </a:pPr>
          <a:r>
            <a:rPr lang="en-US" sz="1300" b="0" kern="1200"/>
            <a:t>Label Encoding of Categorical Columns</a:t>
          </a:r>
          <a:endParaRPr lang="en-US" sz="1300" kern="1200"/>
        </a:p>
      </dsp:txBody>
      <dsp:txXfrm>
        <a:off x="1979628" y="4331737"/>
        <a:ext cx="5938886" cy="710364"/>
      </dsp:txXfrm>
    </dsp:sp>
    <dsp:sp modelId="{C07F32AA-8066-424C-8E2F-D9FA4C424BE5}">
      <dsp:nvSpPr>
        <dsp:cNvPr id="0" name=""/>
        <dsp:cNvSpPr/>
      </dsp:nvSpPr>
      <dsp:spPr>
        <a:xfrm rot="10800000">
          <a:off x="0" y="3249527"/>
          <a:ext cx="1979628" cy="1092868"/>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791" tIns="113792" rIns="140791" bIns="113792" numCol="1" spcCol="1270" anchor="ctr" anchorCtr="0">
          <a:noAutofit/>
        </a:bodyPr>
        <a:lstStyle/>
        <a:p>
          <a:pPr marL="0" lvl="0" indent="0" algn="ctr" defTabSz="711200">
            <a:lnSpc>
              <a:spcPct val="90000"/>
            </a:lnSpc>
            <a:spcBef>
              <a:spcPct val="0"/>
            </a:spcBef>
            <a:spcAft>
              <a:spcPct val="35000"/>
            </a:spcAft>
            <a:buNone/>
          </a:pPr>
          <a:r>
            <a:rPr lang="en-US" sz="1600" kern="1200"/>
            <a:t>Fix Structural Errors</a:t>
          </a:r>
        </a:p>
      </dsp:txBody>
      <dsp:txXfrm rot="-10800000">
        <a:off x="0" y="3249527"/>
        <a:ext cx="1979628" cy="710364"/>
      </dsp:txXfrm>
    </dsp:sp>
    <dsp:sp modelId="{5527D53E-166B-4D50-B3F1-56D4FAB25E52}">
      <dsp:nvSpPr>
        <dsp:cNvPr id="0" name=""/>
        <dsp:cNvSpPr/>
      </dsp:nvSpPr>
      <dsp:spPr>
        <a:xfrm>
          <a:off x="1979628" y="3249527"/>
          <a:ext cx="5938886" cy="71036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469" tIns="165100" rIns="120469" bIns="165100" numCol="1" spcCol="1270" anchor="ctr" anchorCtr="0">
          <a:noAutofit/>
        </a:bodyPr>
        <a:lstStyle/>
        <a:p>
          <a:pPr marL="0" lvl="0" indent="0" algn="l" defTabSz="577850">
            <a:lnSpc>
              <a:spcPct val="90000"/>
            </a:lnSpc>
            <a:spcBef>
              <a:spcPct val="0"/>
            </a:spcBef>
            <a:spcAft>
              <a:spcPct val="35000"/>
            </a:spcAft>
            <a:buNone/>
          </a:pPr>
          <a:r>
            <a:rPr lang="en-US" sz="1300" kern="1200"/>
            <a:t>Fix inconsistent capitalization, leading/trailing white spaces for categorical columns.</a:t>
          </a:r>
          <a:endParaRPr lang="en-US" sz="1300" b="1" kern="1200"/>
        </a:p>
      </dsp:txBody>
      <dsp:txXfrm>
        <a:off x="1979628" y="3249527"/>
        <a:ext cx="5938886" cy="710364"/>
      </dsp:txXfrm>
    </dsp:sp>
    <dsp:sp modelId="{4E0096A5-0D8F-43F5-AB11-A206CD08F455}">
      <dsp:nvSpPr>
        <dsp:cNvPr id="0" name=""/>
        <dsp:cNvSpPr/>
      </dsp:nvSpPr>
      <dsp:spPr>
        <a:xfrm rot="10800000">
          <a:off x="0" y="2167317"/>
          <a:ext cx="1979628" cy="1092868"/>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791" tIns="113792" rIns="140791" bIns="113792" numCol="1" spcCol="1270" anchor="ctr" anchorCtr="0">
          <a:noAutofit/>
        </a:bodyPr>
        <a:lstStyle/>
        <a:p>
          <a:pPr marL="0" lvl="0" indent="0" algn="ctr" defTabSz="711200">
            <a:lnSpc>
              <a:spcPct val="90000"/>
            </a:lnSpc>
            <a:spcBef>
              <a:spcPct val="0"/>
            </a:spcBef>
            <a:spcAft>
              <a:spcPct val="35000"/>
            </a:spcAft>
            <a:buNone/>
          </a:pPr>
          <a:r>
            <a:rPr lang="en-US" sz="1600" kern="1200"/>
            <a:t>Imputation</a:t>
          </a:r>
          <a:endParaRPr lang="en-US" sz="1600" b="1" kern="1200"/>
        </a:p>
      </dsp:txBody>
      <dsp:txXfrm rot="-10800000">
        <a:off x="0" y="2167317"/>
        <a:ext cx="1979628" cy="710364"/>
      </dsp:txXfrm>
    </dsp:sp>
    <dsp:sp modelId="{CC0267EA-8A94-4334-99F2-D710A0FD1D14}">
      <dsp:nvSpPr>
        <dsp:cNvPr id="0" name=""/>
        <dsp:cNvSpPr/>
      </dsp:nvSpPr>
      <dsp:spPr>
        <a:xfrm>
          <a:off x="1979628" y="2167424"/>
          <a:ext cx="5938886" cy="71036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469" tIns="165100" rIns="120469" bIns="165100" numCol="1" spcCol="1270" anchor="ctr" anchorCtr="0">
          <a:noAutofit/>
        </a:bodyPr>
        <a:lstStyle/>
        <a:p>
          <a:pPr marL="0" lvl="0" indent="0" algn="l" defTabSz="577850">
            <a:lnSpc>
              <a:spcPct val="90000"/>
            </a:lnSpc>
            <a:spcBef>
              <a:spcPct val="0"/>
            </a:spcBef>
            <a:spcAft>
              <a:spcPct val="35000"/>
            </a:spcAft>
            <a:buNone/>
          </a:pPr>
          <a:r>
            <a:rPr lang="en-US" sz="1300" b="0" kern="1200"/>
            <a:t>Missing Data Imputation – Both Numerical and Categorical</a:t>
          </a:r>
          <a:r>
            <a:rPr lang="en-US" sz="1300" b="1" kern="1200"/>
            <a:t>.</a:t>
          </a:r>
          <a:endParaRPr lang="en-US" sz="1300" kern="1200"/>
        </a:p>
      </dsp:txBody>
      <dsp:txXfrm>
        <a:off x="1979628" y="2167424"/>
        <a:ext cx="5938886" cy="710364"/>
      </dsp:txXfrm>
    </dsp:sp>
    <dsp:sp modelId="{F36087D9-A9F2-456E-939B-40A59F5BE689}">
      <dsp:nvSpPr>
        <dsp:cNvPr id="0" name=""/>
        <dsp:cNvSpPr/>
      </dsp:nvSpPr>
      <dsp:spPr>
        <a:xfrm rot="10800000">
          <a:off x="0" y="1085108"/>
          <a:ext cx="1979628" cy="1092868"/>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791" tIns="113792" rIns="140791" bIns="113792" numCol="1" spcCol="1270" anchor="ctr" anchorCtr="0">
          <a:noAutofit/>
        </a:bodyPr>
        <a:lstStyle/>
        <a:p>
          <a:pPr marL="0" lvl="0" indent="0" algn="ctr" defTabSz="711200">
            <a:lnSpc>
              <a:spcPct val="90000"/>
            </a:lnSpc>
            <a:spcBef>
              <a:spcPct val="0"/>
            </a:spcBef>
            <a:spcAft>
              <a:spcPct val="35000"/>
            </a:spcAft>
            <a:buNone/>
          </a:pPr>
          <a:r>
            <a:rPr lang="en-US" sz="1600" kern="1200"/>
            <a:t>Handle Missing Values</a:t>
          </a:r>
        </a:p>
      </dsp:txBody>
      <dsp:txXfrm rot="-10800000">
        <a:off x="0" y="1085108"/>
        <a:ext cx="1979628" cy="710364"/>
      </dsp:txXfrm>
    </dsp:sp>
    <dsp:sp modelId="{34C3DBC2-D79E-4D7E-BFA4-C908AC91A832}">
      <dsp:nvSpPr>
        <dsp:cNvPr id="0" name=""/>
        <dsp:cNvSpPr/>
      </dsp:nvSpPr>
      <dsp:spPr>
        <a:xfrm>
          <a:off x="1979628" y="1085108"/>
          <a:ext cx="5938886" cy="71036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469" tIns="165100" rIns="120469" bIns="165100" numCol="1" spcCol="1270" anchor="ctr" anchorCtr="0">
          <a:noAutofit/>
        </a:bodyPr>
        <a:lstStyle/>
        <a:p>
          <a:pPr marL="0" lvl="0" indent="0" algn="l" defTabSz="577850">
            <a:lnSpc>
              <a:spcPct val="90000"/>
            </a:lnSpc>
            <a:spcBef>
              <a:spcPct val="0"/>
            </a:spcBef>
            <a:spcAft>
              <a:spcPct val="35000"/>
            </a:spcAft>
            <a:buNone/>
          </a:pPr>
          <a:r>
            <a:rPr lang="en-US" sz="1300" kern="1200"/>
            <a:t>Impute/Drop missing columns based on threshold.</a:t>
          </a:r>
          <a:endParaRPr lang="en-US" sz="1300" b="0" kern="1200"/>
        </a:p>
      </dsp:txBody>
      <dsp:txXfrm>
        <a:off x="1979628" y="1085108"/>
        <a:ext cx="5938886" cy="710364"/>
      </dsp:txXfrm>
    </dsp:sp>
    <dsp:sp modelId="{6A7C6DCE-6B3A-4084-8264-D765352003CC}">
      <dsp:nvSpPr>
        <dsp:cNvPr id="0" name=""/>
        <dsp:cNvSpPr/>
      </dsp:nvSpPr>
      <dsp:spPr>
        <a:xfrm rot="10800000">
          <a:off x="0" y="0"/>
          <a:ext cx="1979628" cy="1092868"/>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791" tIns="113792" rIns="140791" bIns="113792" numCol="1" spcCol="1270" anchor="ctr" anchorCtr="0">
          <a:noAutofit/>
        </a:bodyPr>
        <a:lstStyle/>
        <a:p>
          <a:pPr marL="0" lvl="0" indent="0" algn="ctr" defTabSz="711200">
            <a:lnSpc>
              <a:spcPct val="90000"/>
            </a:lnSpc>
            <a:spcBef>
              <a:spcPct val="0"/>
            </a:spcBef>
            <a:spcAft>
              <a:spcPct val="35000"/>
            </a:spcAft>
            <a:buNone/>
          </a:pPr>
          <a:r>
            <a:rPr lang="en-US" sz="1600" kern="1200"/>
            <a:t>Function Call</a:t>
          </a:r>
        </a:p>
      </dsp:txBody>
      <dsp:txXfrm rot="-10800000">
        <a:off x="0" y="0"/>
        <a:ext cx="1979628" cy="710364"/>
      </dsp:txXfrm>
    </dsp:sp>
    <dsp:sp modelId="{7E583478-6E32-408C-9A0F-7C1E4FC7BF21}">
      <dsp:nvSpPr>
        <dsp:cNvPr id="0" name=""/>
        <dsp:cNvSpPr/>
      </dsp:nvSpPr>
      <dsp:spPr>
        <a:xfrm>
          <a:off x="1979628" y="0"/>
          <a:ext cx="5938886" cy="71036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469" tIns="165100" rIns="120469" bIns="165100" numCol="1" spcCol="1270" anchor="ctr" anchorCtr="0">
          <a:noAutofit/>
        </a:bodyPr>
        <a:lstStyle/>
        <a:p>
          <a:pPr marL="0" lvl="0" indent="0" algn="l" defTabSz="577850">
            <a:lnSpc>
              <a:spcPct val="90000"/>
            </a:lnSpc>
            <a:spcBef>
              <a:spcPct val="0"/>
            </a:spcBef>
            <a:spcAft>
              <a:spcPct val="35000"/>
            </a:spcAft>
            <a:buNone/>
          </a:pPr>
          <a:r>
            <a:rPr lang="en-US" sz="1300" b="1" kern="1200" err="1"/>
            <a:t>autodatacleaner</a:t>
          </a:r>
          <a:r>
            <a:rPr lang="en-US" sz="1300" b="1" kern="1200"/>
            <a:t>(</a:t>
          </a:r>
          <a:r>
            <a:rPr lang="en-US" sz="1300" b="1" kern="1200" err="1"/>
            <a:t>subsample_final,task_type,input_appname</a:t>
          </a:r>
          <a:r>
            <a:rPr lang="en-US" sz="1300" b="1" kern="1200"/>
            <a:t>)</a:t>
          </a:r>
        </a:p>
      </dsp:txBody>
      <dsp:txXfrm>
        <a:off x="1979628" y="0"/>
        <a:ext cx="5938886" cy="71036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D3AE40-0264-45C9-95B3-BA21EA3BC352}">
      <dsp:nvSpPr>
        <dsp:cNvPr id="0" name=""/>
        <dsp:cNvSpPr/>
      </dsp:nvSpPr>
      <dsp:spPr>
        <a:xfrm>
          <a:off x="0" y="4544430"/>
          <a:ext cx="1869846" cy="99421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2983" tIns="142240" rIns="132983" bIns="142240" numCol="1" spcCol="1270" anchor="ctr" anchorCtr="0">
          <a:noAutofit/>
        </a:bodyPr>
        <a:lstStyle/>
        <a:p>
          <a:pPr marL="0" lvl="0" indent="0" algn="ctr" defTabSz="889000">
            <a:lnSpc>
              <a:spcPct val="90000"/>
            </a:lnSpc>
            <a:spcBef>
              <a:spcPct val="0"/>
            </a:spcBef>
            <a:spcAft>
              <a:spcPct val="35000"/>
            </a:spcAft>
            <a:buNone/>
          </a:pPr>
          <a:r>
            <a:rPr lang="en-US" sz="2000" kern="1200"/>
            <a:t>Remove</a:t>
          </a:r>
          <a:r>
            <a:rPr lang="en-US" sz="2000" kern="1200" baseline="0"/>
            <a:t> Outliers</a:t>
          </a:r>
          <a:endParaRPr lang="en-US" sz="2000" kern="1200"/>
        </a:p>
      </dsp:txBody>
      <dsp:txXfrm>
        <a:off x="0" y="4544430"/>
        <a:ext cx="1869846" cy="994210"/>
      </dsp:txXfrm>
    </dsp:sp>
    <dsp:sp modelId="{0BEF9181-C1E2-4DA7-9BD9-52A1F5E59ACD}">
      <dsp:nvSpPr>
        <dsp:cNvPr id="0" name=""/>
        <dsp:cNvSpPr/>
      </dsp:nvSpPr>
      <dsp:spPr>
        <a:xfrm>
          <a:off x="1869845" y="4544430"/>
          <a:ext cx="5609538" cy="994210"/>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88" tIns="215900" rIns="113788" bIns="215900" numCol="1" spcCol="1270" anchor="ctr" anchorCtr="0">
          <a:noAutofit/>
        </a:bodyPr>
        <a:lstStyle/>
        <a:p>
          <a:pPr marL="0" lvl="0" indent="0" algn="l" defTabSz="755650">
            <a:lnSpc>
              <a:spcPct val="90000"/>
            </a:lnSpc>
            <a:spcBef>
              <a:spcPct val="0"/>
            </a:spcBef>
            <a:spcAft>
              <a:spcPct val="35000"/>
            </a:spcAft>
            <a:buNone/>
          </a:pPr>
          <a:r>
            <a:rPr lang="en-US" sz="1700" b="0" kern="1200"/>
            <a:t>Download the Data feed with Outlier’s marked to remove from original dataset.</a:t>
          </a:r>
          <a:endParaRPr lang="en-US" sz="1700" kern="1200"/>
        </a:p>
      </dsp:txBody>
      <dsp:txXfrm>
        <a:off x="1869845" y="4544430"/>
        <a:ext cx="5609538" cy="994210"/>
      </dsp:txXfrm>
    </dsp:sp>
    <dsp:sp modelId="{C07F32AA-8066-424C-8E2F-D9FA4C424BE5}">
      <dsp:nvSpPr>
        <dsp:cNvPr id="0" name=""/>
        <dsp:cNvSpPr/>
      </dsp:nvSpPr>
      <dsp:spPr>
        <a:xfrm rot="10800000">
          <a:off x="0" y="3030248"/>
          <a:ext cx="1869846" cy="1529095"/>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2983" tIns="142240" rIns="132983" bIns="142240" numCol="1" spcCol="1270" anchor="ctr" anchorCtr="0">
          <a:noAutofit/>
        </a:bodyPr>
        <a:lstStyle/>
        <a:p>
          <a:pPr marL="0" lvl="0" indent="0" algn="ctr" defTabSz="889000">
            <a:lnSpc>
              <a:spcPct val="90000"/>
            </a:lnSpc>
            <a:spcBef>
              <a:spcPct val="0"/>
            </a:spcBef>
            <a:spcAft>
              <a:spcPct val="35000"/>
            </a:spcAft>
            <a:buNone/>
          </a:pPr>
          <a:r>
            <a:rPr lang="en-US" sz="2000" kern="1200"/>
            <a:t>Visualize</a:t>
          </a:r>
          <a:r>
            <a:rPr lang="en-US" sz="2000" kern="1200" baseline="0"/>
            <a:t> Results</a:t>
          </a:r>
          <a:endParaRPr lang="en-US" sz="2000" kern="1200"/>
        </a:p>
      </dsp:txBody>
      <dsp:txXfrm rot="-10800000">
        <a:off x="0" y="3030248"/>
        <a:ext cx="1869846" cy="993912"/>
      </dsp:txXfrm>
    </dsp:sp>
    <dsp:sp modelId="{5527D53E-166B-4D50-B3F1-56D4FAB25E52}">
      <dsp:nvSpPr>
        <dsp:cNvPr id="0" name=""/>
        <dsp:cNvSpPr/>
      </dsp:nvSpPr>
      <dsp:spPr>
        <a:xfrm>
          <a:off x="1869845" y="3030248"/>
          <a:ext cx="5609538" cy="993912"/>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88" tIns="215900" rIns="113788" bIns="215900" numCol="1" spcCol="1270" anchor="ctr" anchorCtr="0">
          <a:noAutofit/>
        </a:bodyPr>
        <a:lstStyle/>
        <a:p>
          <a:pPr marL="0" lvl="0" indent="0" algn="l" defTabSz="755650">
            <a:lnSpc>
              <a:spcPct val="90000"/>
            </a:lnSpc>
            <a:spcBef>
              <a:spcPct val="0"/>
            </a:spcBef>
            <a:spcAft>
              <a:spcPct val="35000"/>
            </a:spcAft>
            <a:buNone/>
          </a:pPr>
          <a:r>
            <a:rPr lang="en-US" sz="1700" b="0" kern="1200"/>
            <a:t>Visualize the Anomalies using all different Anomaly Detection Algorithms</a:t>
          </a:r>
          <a:r>
            <a:rPr lang="en-US" sz="1700" b="1" kern="1200"/>
            <a:t>.</a:t>
          </a:r>
        </a:p>
      </dsp:txBody>
      <dsp:txXfrm>
        <a:off x="1869845" y="3030248"/>
        <a:ext cx="5609538" cy="993912"/>
      </dsp:txXfrm>
    </dsp:sp>
    <dsp:sp modelId="{4E0096A5-0D8F-43F5-AB11-A206CD08F455}">
      <dsp:nvSpPr>
        <dsp:cNvPr id="0" name=""/>
        <dsp:cNvSpPr/>
      </dsp:nvSpPr>
      <dsp:spPr>
        <a:xfrm rot="10800000">
          <a:off x="0" y="1516066"/>
          <a:ext cx="1869846" cy="1529095"/>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2983" tIns="142240" rIns="132983" bIns="142240" numCol="1" spcCol="1270" anchor="ctr" anchorCtr="0">
          <a:noAutofit/>
        </a:bodyPr>
        <a:lstStyle/>
        <a:p>
          <a:pPr marL="0" lvl="0" indent="0" algn="ctr" defTabSz="889000">
            <a:lnSpc>
              <a:spcPct val="90000"/>
            </a:lnSpc>
            <a:spcBef>
              <a:spcPct val="0"/>
            </a:spcBef>
            <a:spcAft>
              <a:spcPct val="35000"/>
            </a:spcAft>
            <a:buNone/>
          </a:pPr>
          <a:r>
            <a:rPr lang="en-US" sz="2000" kern="1200"/>
            <a:t>Apply </a:t>
          </a:r>
        </a:p>
        <a:p>
          <a:pPr marL="0" lvl="0" indent="0" algn="ctr" defTabSz="889000">
            <a:lnSpc>
              <a:spcPct val="90000"/>
            </a:lnSpc>
            <a:spcBef>
              <a:spcPct val="0"/>
            </a:spcBef>
            <a:spcAft>
              <a:spcPct val="35000"/>
            </a:spcAft>
            <a:buNone/>
          </a:pPr>
          <a:r>
            <a:rPr lang="en-US" sz="2000" kern="1200"/>
            <a:t>Algorithms</a:t>
          </a:r>
        </a:p>
      </dsp:txBody>
      <dsp:txXfrm rot="-10800000">
        <a:off x="0" y="1516066"/>
        <a:ext cx="1869846" cy="993912"/>
      </dsp:txXfrm>
    </dsp:sp>
    <dsp:sp modelId="{CC0267EA-8A94-4334-99F2-D710A0FD1D14}">
      <dsp:nvSpPr>
        <dsp:cNvPr id="0" name=""/>
        <dsp:cNvSpPr/>
      </dsp:nvSpPr>
      <dsp:spPr>
        <a:xfrm>
          <a:off x="1869845" y="1516066"/>
          <a:ext cx="5609538" cy="993912"/>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88" tIns="215900" rIns="113788" bIns="215900" numCol="1" spcCol="1270" anchor="ctr" anchorCtr="0">
          <a:noAutofit/>
        </a:bodyPr>
        <a:lstStyle/>
        <a:p>
          <a:pPr marL="0" lvl="0" indent="0" algn="l" defTabSz="755650">
            <a:lnSpc>
              <a:spcPct val="90000"/>
            </a:lnSpc>
            <a:spcBef>
              <a:spcPct val="0"/>
            </a:spcBef>
            <a:spcAft>
              <a:spcPct val="35000"/>
            </a:spcAft>
            <a:buNone/>
          </a:pPr>
          <a:r>
            <a:rPr lang="en-US" sz="1700" kern="1200"/>
            <a:t>Apply</a:t>
          </a:r>
          <a:r>
            <a:rPr lang="en-US" sz="1700" kern="1200" baseline="0"/>
            <a:t> different Anomaly Detection Algorithms(ABOD,</a:t>
          </a:r>
          <a:r>
            <a:rPr lang="en-US" sz="1700" b="0" i="0" kern="1200"/>
            <a:t> CBLOF, HBOS, KNN, Feature Bagging, Isolation Forest, Average KNN)</a:t>
          </a:r>
          <a:endParaRPr lang="en-US" sz="1700" kern="1200"/>
        </a:p>
      </dsp:txBody>
      <dsp:txXfrm>
        <a:off x="1869845" y="1516066"/>
        <a:ext cx="5609538" cy="993912"/>
      </dsp:txXfrm>
    </dsp:sp>
    <dsp:sp modelId="{6A7C6DCE-6B3A-4084-8264-D765352003CC}">
      <dsp:nvSpPr>
        <dsp:cNvPr id="0" name=""/>
        <dsp:cNvSpPr/>
      </dsp:nvSpPr>
      <dsp:spPr>
        <a:xfrm rot="10800000">
          <a:off x="0" y="1883"/>
          <a:ext cx="1869846" cy="1529095"/>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2983" tIns="142240" rIns="132983" bIns="142240" numCol="1" spcCol="1270" anchor="ctr" anchorCtr="0">
          <a:noAutofit/>
        </a:bodyPr>
        <a:lstStyle/>
        <a:p>
          <a:pPr marL="0" lvl="0" indent="0" algn="ctr" defTabSz="889000">
            <a:lnSpc>
              <a:spcPct val="90000"/>
            </a:lnSpc>
            <a:spcBef>
              <a:spcPct val="0"/>
            </a:spcBef>
            <a:spcAft>
              <a:spcPct val="35000"/>
            </a:spcAft>
            <a:buNone/>
          </a:pPr>
          <a:r>
            <a:rPr lang="en-US" sz="2000" kern="1200"/>
            <a:t>Function Call</a:t>
          </a:r>
        </a:p>
      </dsp:txBody>
      <dsp:txXfrm rot="-10800000">
        <a:off x="0" y="1883"/>
        <a:ext cx="1869846" cy="993912"/>
      </dsp:txXfrm>
    </dsp:sp>
    <dsp:sp modelId="{7E583478-6E32-408C-9A0F-7C1E4FC7BF21}">
      <dsp:nvSpPr>
        <dsp:cNvPr id="0" name=""/>
        <dsp:cNvSpPr/>
      </dsp:nvSpPr>
      <dsp:spPr>
        <a:xfrm>
          <a:off x="1869845" y="1883"/>
          <a:ext cx="5609538" cy="993912"/>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88" tIns="215900" rIns="113788" bIns="215900" numCol="1" spcCol="1270" anchor="ctr" anchorCtr="0">
          <a:noAutofit/>
        </a:bodyPr>
        <a:lstStyle/>
        <a:p>
          <a:pPr marL="0" lvl="0" indent="0" algn="l" defTabSz="755650">
            <a:lnSpc>
              <a:spcPct val="90000"/>
            </a:lnSpc>
            <a:spcBef>
              <a:spcPct val="0"/>
            </a:spcBef>
            <a:spcAft>
              <a:spcPct val="35000"/>
            </a:spcAft>
            <a:buNone/>
          </a:pPr>
          <a:r>
            <a:rPr lang="en-US" sz="1700" b="1" i="0" kern="1200" err="1"/>
            <a:t>AnomalyDetection</a:t>
          </a:r>
          <a:r>
            <a:rPr lang="en-US" sz="1700" b="1" i="0" kern="1200"/>
            <a:t>(</a:t>
          </a:r>
          <a:r>
            <a:rPr lang="en-US" sz="1700" b="1" i="0" kern="1200" err="1"/>
            <a:t>dataframe,target_variable</a:t>
          </a:r>
          <a:r>
            <a:rPr lang="en-US" sz="1700" b="1" i="0" kern="1200"/>
            <a:t>, </a:t>
          </a:r>
          <a:r>
            <a:rPr lang="en-US" sz="1700" b="1" i="0" kern="1200" err="1"/>
            <a:t>variables_to_analyze</a:t>
          </a:r>
          <a:r>
            <a:rPr lang="en-US" sz="1700" b="1" i="0" kern="1200"/>
            <a:t>, </a:t>
          </a:r>
          <a:r>
            <a:rPr lang="en-US" sz="1700" b="1" i="0" kern="1200" err="1"/>
            <a:t>outliers_fraction</a:t>
          </a:r>
          <a:r>
            <a:rPr lang="en-US" sz="1700" b="1" i="0" kern="1200"/>
            <a:t>)</a:t>
          </a:r>
          <a:endParaRPr lang="en-US" sz="1700" b="1" kern="1200"/>
        </a:p>
      </dsp:txBody>
      <dsp:txXfrm>
        <a:off x="1869845" y="1883"/>
        <a:ext cx="5609538" cy="99391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6DDF3A-205A-44BF-AF4E-865A48E6F4BE}">
      <dsp:nvSpPr>
        <dsp:cNvPr id="0" name=""/>
        <dsp:cNvSpPr/>
      </dsp:nvSpPr>
      <dsp:spPr>
        <a:xfrm>
          <a:off x="0" y="5199997"/>
          <a:ext cx="1913641" cy="569032"/>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98" tIns="92456" rIns="136098" bIns="92456" numCol="1" spcCol="1270" anchor="ctr" anchorCtr="0">
          <a:noAutofit/>
        </a:bodyPr>
        <a:lstStyle/>
        <a:p>
          <a:pPr marL="0" lvl="0" indent="0" algn="ctr" defTabSz="577850" rtl="0">
            <a:lnSpc>
              <a:spcPct val="90000"/>
            </a:lnSpc>
            <a:spcBef>
              <a:spcPct val="0"/>
            </a:spcBef>
            <a:spcAft>
              <a:spcPct val="35000"/>
            </a:spcAft>
            <a:buNone/>
          </a:pPr>
          <a:r>
            <a:rPr lang="en-US" sz="1300" kern="1200"/>
            <a:t>Deploy</a:t>
          </a:r>
          <a:r>
            <a:rPr lang="en-US" sz="1300" kern="1200">
              <a:latin typeface="Calibri Light" panose="020F0302020204030204"/>
            </a:rPr>
            <a:t> </a:t>
          </a:r>
          <a:endParaRPr lang="en-US" sz="1300" kern="1200"/>
        </a:p>
      </dsp:txBody>
      <dsp:txXfrm>
        <a:off x="0" y="5199997"/>
        <a:ext cx="1913641" cy="569032"/>
      </dsp:txXfrm>
    </dsp:sp>
    <dsp:sp modelId="{F924E0DA-A50D-422A-B9DD-60762107F8A2}">
      <dsp:nvSpPr>
        <dsp:cNvPr id="0" name=""/>
        <dsp:cNvSpPr/>
      </dsp:nvSpPr>
      <dsp:spPr>
        <a:xfrm>
          <a:off x="1913641" y="5199997"/>
          <a:ext cx="5740923" cy="569032"/>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6453" tIns="139700" rIns="116453" bIns="139700" numCol="1" spcCol="1270" anchor="ctr" anchorCtr="0">
          <a:noAutofit/>
        </a:bodyPr>
        <a:lstStyle/>
        <a:p>
          <a:pPr marL="0" lvl="0" indent="0" algn="l" defTabSz="488950">
            <a:lnSpc>
              <a:spcPct val="90000"/>
            </a:lnSpc>
            <a:spcBef>
              <a:spcPct val="0"/>
            </a:spcBef>
            <a:spcAft>
              <a:spcPct val="35000"/>
            </a:spcAft>
            <a:buNone/>
          </a:pPr>
          <a:r>
            <a:rPr lang="en-US" sz="1100" kern="1200"/>
            <a:t>Deploy &amp; Consume the best model obtained using REST API</a:t>
          </a:r>
        </a:p>
      </dsp:txBody>
      <dsp:txXfrm>
        <a:off x="1913641" y="5199997"/>
        <a:ext cx="5740923" cy="569032"/>
      </dsp:txXfrm>
    </dsp:sp>
    <dsp:sp modelId="{8FB49744-7295-4F6F-997B-47629B05A431}">
      <dsp:nvSpPr>
        <dsp:cNvPr id="0" name=""/>
        <dsp:cNvSpPr/>
      </dsp:nvSpPr>
      <dsp:spPr>
        <a:xfrm rot="10800000">
          <a:off x="0" y="4333360"/>
          <a:ext cx="1913641" cy="875172"/>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98" tIns="92456" rIns="136098" bIns="92456" numCol="1" spcCol="1270" anchor="ctr" anchorCtr="0">
          <a:noAutofit/>
        </a:bodyPr>
        <a:lstStyle/>
        <a:p>
          <a:pPr marL="0" lvl="0" indent="0" algn="ctr" defTabSz="577850">
            <a:lnSpc>
              <a:spcPct val="90000"/>
            </a:lnSpc>
            <a:spcBef>
              <a:spcPct val="0"/>
            </a:spcBef>
            <a:spcAft>
              <a:spcPct val="35000"/>
            </a:spcAft>
            <a:buNone/>
          </a:pPr>
          <a:r>
            <a:rPr lang="en-US" sz="1300" kern="1200"/>
            <a:t>Extract</a:t>
          </a:r>
        </a:p>
      </dsp:txBody>
      <dsp:txXfrm rot="-10800000">
        <a:off x="0" y="4333360"/>
        <a:ext cx="1913641" cy="568862"/>
      </dsp:txXfrm>
    </dsp:sp>
    <dsp:sp modelId="{BD0E2DBB-FB12-4B8E-AAA5-5135CBE1E56A}">
      <dsp:nvSpPr>
        <dsp:cNvPr id="0" name=""/>
        <dsp:cNvSpPr/>
      </dsp:nvSpPr>
      <dsp:spPr>
        <a:xfrm>
          <a:off x="1913641" y="4333360"/>
          <a:ext cx="5740923" cy="568862"/>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6453" tIns="139700" rIns="116453" bIns="139700" numCol="1" spcCol="1270" anchor="ctr" anchorCtr="0">
          <a:noAutofit/>
        </a:bodyPr>
        <a:lstStyle/>
        <a:p>
          <a:pPr marL="0" lvl="0" indent="0" algn="l" defTabSz="488950">
            <a:lnSpc>
              <a:spcPct val="90000"/>
            </a:lnSpc>
            <a:spcBef>
              <a:spcPct val="0"/>
            </a:spcBef>
            <a:spcAft>
              <a:spcPct val="35000"/>
            </a:spcAft>
            <a:buNone/>
          </a:pPr>
          <a:r>
            <a:rPr lang="en-US" sz="1100" kern="1200"/>
            <a:t>Extract the best model and calculate accuracy and other metrics.</a:t>
          </a:r>
        </a:p>
      </dsp:txBody>
      <dsp:txXfrm>
        <a:off x="1913641" y="4333360"/>
        <a:ext cx="5740923" cy="568862"/>
      </dsp:txXfrm>
    </dsp:sp>
    <dsp:sp modelId="{C07F32AA-8066-424C-8E2F-D9FA4C424BE5}">
      <dsp:nvSpPr>
        <dsp:cNvPr id="0" name=""/>
        <dsp:cNvSpPr/>
      </dsp:nvSpPr>
      <dsp:spPr>
        <a:xfrm rot="10800000">
          <a:off x="0" y="3466723"/>
          <a:ext cx="1913641" cy="875172"/>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98" tIns="92456" rIns="136098" bIns="92456" numCol="1" spcCol="1270" anchor="ctr" anchorCtr="0">
          <a:noAutofit/>
        </a:bodyPr>
        <a:lstStyle/>
        <a:p>
          <a:pPr marL="0" lvl="0" indent="0" algn="ctr" defTabSz="577850">
            <a:lnSpc>
              <a:spcPct val="90000"/>
            </a:lnSpc>
            <a:spcBef>
              <a:spcPct val="0"/>
            </a:spcBef>
            <a:spcAft>
              <a:spcPct val="35000"/>
            </a:spcAft>
            <a:buNone/>
          </a:pPr>
          <a:r>
            <a:rPr lang="en-US" sz="1300" kern="1200"/>
            <a:t>Submit</a:t>
          </a:r>
        </a:p>
      </dsp:txBody>
      <dsp:txXfrm rot="-10800000">
        <a:off x="0" y="3466723"/>
        <a:ext cx="1913641" cy="568862"/>
      </dsp:txXfrm>
    </dsp:sp>
    <dsp:sp modelId="{5527D53E-166B-4D50-B3F1-56D4FAB25E52}">
      <dsp:nvSpPr>
        <dsp:cNvPr id="0" name=""/>
        <dsp:cNvSpPr/>
      </dsp:nvSpPr>
      <dsp:spPr>
        <a:xfrm>
          <a:off x="1913641" y="3466723"/>
          <a:ext cx="5740923" cy="568862"/>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6453" tIns="139700" rIns="116453" bIns="139700" numCol="1" spcCol="1270" anchor="ctr" anchorCtr="0">
          <a:noAutofit/>
        </a:bodyPr>
        <a:lstStyle/>
        <a:p>
          <a:pPr marL="0" lvl="0" indent="0" algn="l" defTabSz="488950">
            <a:lnSpc>
              <a:spcPct val="90000"/>
            </a:lnSpc>
            <a:spcBef>
              <a:spcPct val="0"/>
            </a:spcBef>
            <a:spcAft>
              <a:spcPct val="35000"/>
            </a:spcAft>
            <a:buNone/>
          </a:pPr>
          <a:r>
            <a:rPr lang="en-US" sz="1100" kern="1200"/>
            <a:t>Submit the experiment for AML run.</a:t>
          </a:r>
        </a:p>
      </dsp:txBody>
      <dsp:txXfrm>
        <a:off x="1913641" y="3466723"/>
        <a:ext cx="5740923" cy="568862"/>
      </dsp:txXfrm>
    </dsp:sp>
    <dsp:sp modelId="{4E0096A5-0D8F-43F5-AB11-A206CD08F455}">
      <dsp:nvSpPr>
        <dsp:cNvPr id="0" name=""/>
        <dsp:cNvSpPr/>
      </dsp:nvSpPr>
      <dsp:spPr>
        <a:xfrm rot="10800000">
          <a:off x="0" y="2600086"/>
          <a:ext cx="1913641" cy="875172"/>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98" tIns="92456" rIns="136098" bIns="92456" numCol="1" spcCol="1270" anchor="ctr" anchorCtr="0">
          <a:noAutofit/>
        </a:bodyPr>
        <a:lstStyle/>
        <a:p>
          <a:pPr marL="0" lvl="0" indent="0" algn="ctr" defTabSz="577850">
            <a:lnSpc>
              <a:spcPct val="90000"/>
            </a:lnSpc>
            <a:spcBef>
              <a:spcPct val="0"/>
            </a:spcBef>
            <a:spcAft>
              <a:spcPct val="35000"/>
            </a:spcAft>
            <a:buNone/>
          </a:pPr>
          <a:r>
            <a:rPr lang="en-US" sz="1300" kern="1200"/>
            <a:t>Azure Auto ML Config</a:t>
          </a:r>
        </a:p>
      </dsp:txBody>
      <dsp:txXfrm rot="-10800000">
        <a:off x="0" y="2600086"/>
        <a:ext cx="1913641" cy="568862"/>
      </dsp:txXfrm>
    </dsp:sp>
    <dsp:sp modelId="{CC0267EA-8A94-4334-99F2-D710A0FD1D14}">
      <dsp:nvSpPr>
        <dsp:cNvPr id="0" name=""/>
        <dsp:cNvSpPr/>
      </dsp:nvSpPr>
      <dsp:spPr>
        <a:xfrm>
          <a:off x="1913641" y="2600086"/>
          <a:ext cx="5740923" cy="568862"/>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6453" tIns="139700" rIns="116453" bIns="139700" numCol="1" spcCol="1270" anchor="ctr" anchorCtr="0">
          <a:noAutofit/>
        </a:bodyPr>
        <a:lstStyle/>
        <a:p>
          <a:pPr marL="0" lvl="0" indent="0" algn="l" defTabSz="488950">
            <a:lnSpc>
              <a:spcPct val="90000"/>
            </a:lnSpc>
            <a:spcBef>
              <a:spcPct val="0"/>
            </a:spcBef>
            <a:spcAft>
              <a:spcPct val="35000"/>
            </a:spcAft>
            <a:buNone/>
          </a:pPr>
          <a:r>
            <a:rPr lang="en-US" sz="1100" kern="1200"/>
            <a:t>Set the automated ML configuration parameters depending on task type such as regression or classification.</a:t>
          </a:r>
        </a:p>
      </dsp:txBody>
      <dsp:txXfrm>
        <a:off x="1913641" y="2600086"/>
        <a:ext cx="5740923" cy="568862"/>
      </dsp:txXfrm>
    </dsp:sp>
    <dsp:sp modelId="{F36087D9-A9F2-456E-939B-40A59F5BE689}">
      <dsp:nvSpPr>
        <dsp:cNvPr id="0" name=""/>
        <dsp:cNvSpPr/>
      </dsp:nvSpPr>
      <dsp:spPr>
        <a:xfrm rot="10800000">
          <a:off x="0" y="1733448"/>
          <a:ext cx="1913641" cy="875172"/>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98" tIns="92456" rIns="136098" bIns="92456" numCol="1" spcCol="1270" anchor="ctr" anchorCtr="0">
          <a:noAutofit/>
        </a:bodyPr>
        <a:lstStyle/>
        <a:p>
          <a:pPr marL="0" lvl="0" indent="0" algn="ctr" defTabSz="577850">
            <a:lnSpc>
              <a:spcPct val="90000"/>
            </a:lnSpc>
            <a:spcBef>
              <a:spcPct val="0"/>
            </a:spcBef>
            <a:spcAft>
              <a:spcPct val="35000"/>
            </a:spcAft>
            <a:buNone/>
          </a:pPr>
          <a:r>
            <a:rPr lang="en-US" sz="1300" kern="1200"/>
            <a:t>Split Dataset</a:t>
          </a:r>
        </a:p>
      </dsp:txBody>
      <dsp:txXfrm rot="-10800000">
        <a:off x="0" y="1733448"/>
        <a:ext cx="1913641" cy="568862"/>
      </dsp:txXfrm>
    </dsp:sp>
    <dsp:sp modelId="{34C3DBC2-D79E-4D7E-BFA4-C908AC91A832}">
      <dsp:nvSpPr>
        <dsp:cNvPr id="0" name=""/>
        <dsp:cNvSpPr/>
      </dsp:nvSpPr>
      <dsp:spPr>
        <a:xfrm>
          <a:off x="1913641" y="1733448"/>
          <a:ext cx="5740923" cy="568862"/>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6453" tIns="139700" rIns="116453" bIns="139700" numCol="1" spcCol="1270" anchor="ctr" anchorCtr="0">
          <a:noAutofit/>
        </a:bodyPr>
        <a:lstStyle/>
        <a:p>
          <a:pPr marL="0" lvl="0" indent="0" algn="l" defTabSz="488950">
            <a:lnSpc>
              <a:spcPct val="90000"/>
            </a:lnSpc>
            <a:spcBef>
              <a:spcPct val="0"/>
            </a:spcBef>
            <a:spcAft>
              <a:spcPct val="35000"/>
            </a:spcAft>
            <a:buNone/>
          </a:pPr>
          <a:r>
            <a:rPr lang="en-US" sz="1100" kern="1200"/>
            <a:t>Split data to train and test.</a:t>
          </a:r>
        </a:p>
      </dsp:txBody>
      <dsp:txXfrm>
        <a:off x="1913641" y="1733448"/>
        <a:ext cx="5740923" cy="568862"/>
      </dsp:txXfrm>
    </dsp:sp>
    <dsp:sp modelId="{ADC564AF-BAAD-4991-AFAF-E8911E9C3266}">
      <dsp:nvSpPr>
        <dsp:cNvPr id="0" name=""/>
        <dsp:cNvSpPr/>
      </dsp:nvSpPr>
      <dsp:spPr>
        <a:xfrm rot="10800000">
          <a:off x="0" y="866811"/>
          <a:ext cx="1913641" cy="875172"/>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98" tIns="92456" rIns="136098" bIns="92456" numCol="1" spcCol="1270" anchor="ctr" anchorCtr="0">
          <a:noAutofit/>
        </a:bodyPr>
        <a:lstStyle/>
        <a:p>
          <a:pPr marL="0" lvl="0" indent="0" algn="ctr" defTabSz="577850" rtl="0">
            <a:lnSpc>
              <a:spcPct val="90000"/>
            </a:lnSpc>
            <a:spcBef>
              <a:spcPct val="0"/>
            </a:spcBef>
            <a:spcAft>
              <a:spcPct val="35000"/>
            </a:spcAft>
            <a:buNone/>
          </a:pPr>
          <a:r>
            <a:rPr lang="en-US" sz="1300" kern="1200">
              <a:latin typeface="Calibri Light" panose="020F0302020204030204"/>
            </a:rPr>
            <a:t>Create/Re-use AML Compute</a:t>
          </a:r>
        </a:p>
      </dsp:txBody>
      <dsp:txXfrm rot="-10800000">
        <a:off x="0" y="866811"/>
        <a:ext cx="1913641" cy="568862"/>
      </dsp:txXfrm>
    </dsp:sp>
    <dsp:sp modelId="{54195E8B-103A-4C2F-9126-42416FF7121D}">
      <dsp:nvSpPr>
        <dsp:cNvPr id="0" name=""/>
        <dsp:cNvSpPr/>
      </dsp:nvSpPr>
      <dsp:spPr>
        <a:xfrm>
          <a:off x="1913641" y="866811"/>
          <a:ext cx="5740923" cy="568862"/>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6453" tIns="139700" rIns="116453" bIns="139700" numCol="1" spcCol="1270" anchor="ctr" anchorCtr="0">
          <a:noAutofit/>
        </a:bodyPr>
        <a:lstStyle/>
        <a:p>
          <a:pPr marL="0" lvl="0" indent="0" algn="l" defTabSz="488950" rtl="0">
            <a:lnSpc>
              <a:spcPct val="90000"/>
            </a:lnSpc>
            <a:spcBef>
              <a:spcPct val="0"/>
            </a:spcBef>
            <a:spcAft>
              <a:spcPct val="35000"/>
            </a:spcAft>
            <a:buNone/>
          </a:pPr>
          <a:r>
            <a:rPr lang="en-US" sz="1100" b="0" kern="1200">
              <a:latin typeface="Calibri Light" panose="020F0302020204030204"/>
            </a:rPr>
            <a:t>Create a new AML Compute Cluster.Next run onwards, re use the same.</a:t>
          </a:r>
          <a:r>
            <a:rPr lang="en-US" sz="1100" kern="1200">
              <a:latin typeface="Calibri Light" panose="020F0302020204030204"/>
            </a:rPr>
            <a:t> </a:t>
          </a:r>
        </a:p>
      </dsp:txBody>
      <dsp:txXfrm>
        <a:off x="1913641" y="866811"/>
        <a:ext cx="5740923" cy="568862"/>
      </dsp:txXfrm>
    </dsp:sp>
    <dsp:sp modelId="{6A7C6DCE-6B3A-4084-8264-D765352003CC}">
      <dsp:nvSpPr>
        <dsp:cNvPr id="0" name=""/>
        <dsp:cNvSpPr/>
      </dsp:nvSpPr>
      <dsp:spPr>
        <a:xfrm rot="10800000">
          <a:off x="0" y="174"/>
          <a:ext cx="1913641" cy="875172"/>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98" tIns="92456" rIns="136098" bIns="92456" numCol="1" spcCol="1270" anchor="ctr" anchorCtr="0">
          <a:noAutofit/>
        </a:bodyPr>
        <a:lstStyle/>
        <a:p>
          <a:pPr marL="0" lvl="0" indent="0" algn="ctr" defTabSz="577850">
            <a:lnSpc>
              <a:spcPct val="90000"/>
            </a:lnSpc>
            <a:spcBef>
              <a:spcPct val="0"/>
            </a:spcBef>
            <a:spcAft>
              <a:spcPct val="35000"/>
            </a:spcAft>
            <a:buNone/>
          </a:pPr>
          <a:r>
            <a:rPr lang="en-US" sz="1300" kern="1200"/>
            <a:t>Function Call</a:t>
          </a:r>
        </a:p>
      </dsp:txBody>
      <dsp:txXfrm rot="-10800000">
        <a:off x="0" y="174"/>
        <a:ext cx="1913641" cy="568862"/>
      </dsp:txXfrm>
    </dsp:sp>
    <dsp:sp modelId="{7E583478-6E32-408C-9A0F-7C1E4FC7BF21}">
      <dsp:nvSpPr>
        <dsp:cNvPr id="0" name=""/>
        <dsp:cNvSpPr/>
      </dsp:nvSpPr>
      <dsp:spPr>
        <a:xfrm>
          <a:off x="1913641" y="174"/>
          <a:ext cx="5740923" cy="568862"/>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6453" tIns="139700" rIns="116453" bIns="139700" numCol="1" spcCol="1270" anchor="ctr" anchorCtr="0">
          <a:noAutofit/>
        </a:bodyPr>
        <a:lstStyle/>
        <a:p>
          <a:pPr marL="0" lvl="0" indent="0" algn="l" defTabSz="488950">
            <a:lnSpc>
              <a:spcPct val="90000"/>
            </a:lnSpc>
            <a:spcBef>
              <a:spcPct val="0"/>
            </a:spcBef>
            <a:spcAft>
              <a:spcPct val="35000"/>
            </a:spcAft>
            <a:buNone/>
          </a:pPr>
          <a:r>
            <a:rPr lang="en-US" sz="1100" b="1" kern="1200" err="1"/>
            <a:t>AutoMLFunc</a:t>
          </a:r>
          <a:r>
            <a:rPr lang="en-US" sz="1100" b="1" kern="1200"/>
            <a:t>(subscription_id,resource_group,workspace_name,input_dataframe,label_col,task_type,input_appname)</a:t>
          </a:r>
        </a:p>
      </dsp:txBody>
      <dsp:txXfrm>
        <a:off x="1913641" y="174"/>
        <a:ext cx="5740923" cy="56886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E6B012-3B9D-413B-8CED-9D00CD231E3F}">
      <dsp:nvSpPr>
        <dsp:cNvPr id="0" name=""/>
        <dsp:cNvSpPr/>
      </dsp:nvSpPr>
      <dsp:spPr>
        <a:xfrm>
          <a:off x="0" y="272174"/>
          <a:ext cx="7485528" cy="8599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0960" tIns="270764" rIns="580960" bIns="85344" numCol="1" spcCol="1270" anchor="t" anchorCtr="0">
          <a:noAutofit/>
        </a:bodyPr>
        <a:lstStyle/>
        <a:p>
          <a:pPr marL="114300" lvl="1" indent="-114300" algn="l" defTabSz="533400" rtl="0">
            <a:lnSpc>
              <a:spcPct val="90000"/>
            </a:lnSpc>
            <a:spcBef>
              <a:spcPct val="0"/>
            </a:spcBef>
            <a:spcAft>
              <a:spcPct val="15000"/>
            </a:spcAft>
            <a:buChar char="•"/>
          </a:pPr>
          <a:r>
            <a:rPr lang="en-US" sz="1200" b="0" kern="1200">
              <a:latin typeface="Calibri Light" panose="020F0302020204030204"/>
            </a:rPr>
            <a:t>The</a:t>
          </a:r>
          <a:r>
            <a:rPr lang="en-US" sz="1200" b="0" kern="1200"/>
            <a:t> process of examining </a:t>
          </a:r>
          <a:r>
            <a:rPr lang="en-US" sz="1200" b="0" kern="1200">
              <a:latin typeface="Calibri Light" panose="020F0302020204030204"/>
            </a:rPr>
            <a:t>set</a:t>
          </a:r>
          <a:r>
            <a:rPr lang="en-US" sz="1200" b="0" kern="1200"/>
            <a:t> examples that your algorithm misclassified, so that we can understand the underlying causes of the errors. This can help us prioritize on which problem deserves attention and how much. It gives us a direction for handling the errors.</a:t>
          </a:r>
        </a:p>
      </dsp:txBody>
      <dsp:txXfrm>
        <a:off x="0" y="272174"/>
        <a:ext cx="7485528" cy="859950"/>
      </dsp:txXfrm>
    </dsp:sp>
    <dsp:sp modelId="{A71F266D-43A4-4A25-B0F8-DCAB82D9973B}">
      <dsp:nvSpPr>
        <dsp:cNvPr id="0" name=""/>
        <dsp:cNvSpPr/>
      </dsp:nvSpPr>
      <dsp:spPr>
        <a:xfrm>
          <a:off x="374276" y="80294"/>
          <a:ext cx="5239869" cy="3837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055" tIns="0" rIns="198055" bIns="0" numCol="1" spcCol="1270" anchor="ctr" anchorCtr="0">
          <a:noAutofit/>
        </a:bodyPr>
        <a:lstStyle/>
        <a:p>
          <a:pPr marL="0" lvl="0" indent="0" algn="l" defTabSz="711200" rtl="0">
            <a:lnSpc>
              <a:spcPct val="90000"/>
            </a:lnSpc>
            <a:spcBef>
              <a:spcPct val="0"/>
            </a:spcBef>
            <a:spcAft>
              <a:spcPct val="35000"/>
            </a:spcAft>
            <a:buNone/>
          </a:pPr>
          <a:r>
            <a:rPr lang="en-US" sz="1600" b="1" kern="1200">
              <a:latin typeface="Calibri Light" panose="020F0302020204030204"/>
            </a:rPr>
            <a:t>Error Analysis</a:t>
          </a:r>
          <a:endParaRPr lang="en-US" sz="1600" b="1" kern="1200"/>
        </a:p>
      </dsp:txBody>
      <dsp:txXfrm>
        <a:off x="393010" y="99028"/>
        <a:ext cx="5202401" cy="346292"/>
      </dsp:txXfrm>
    </dsp:sp>
    <dsp:sp modelId="{857427E7-9EF4-40A8-BDF9-D8D1C06E0ED8}">
      <dsp:nvSpPr>
        <dsp:cNvPr id="0" name=""/>
        <dsp:cNvSpPr/>
      </dsp:nvSpPr>
      <dsp:spPr>
        <a:xfrm>
          <a:off x="0" y="1394205"/>
          <a:ext cx="7485528" cy="1126125"/>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0960" tIns="270764" rIns="580960" bIns="92456" numCol="1" spcCol="1270" anchor="t" anchorCtr="0">
          <a:noAutofit/>
        </a:bodyPr>
        <a:lstStyle/>
        <a:p>
          <a:pPr marL="114300" lvl="1" indent="-114300" algn="l" defTabSz="577850" rtl="0">
            <a:lnSpc>
              <a:spcPct val="90000"/>
            </a:lnSpc>
            <a:spcBef>
              <a:spcPct val="0"/>
            </a:spcBef>
            <a:spcAft>
              <a:spcPct val="15000"/>
            </a:spcAft>
            <a:buChar char="•"/>
          </a:pPr>
          <a:r>
            <a:rPr lang="en-US" sz="1300" b="0" kern="1200">
              <a:latin typeface="Calibri Light" panose="020F0302020204030204"/>
            </a:rPr>
            <a:t>Single threshold, demographic balance, equal opportunity, equal accuracy, subgroup thresholds.</a:t>
          </a:r>
        </a:p>
        <a:p>
          <a:pPr marL="114300" lvl="1" indent="-114300" algn="l" defTabSz="577850" rtl="0">
            <a:lnSpc>
              <a:spcPct val="90000"/>
            </a:lnSpc>
            <a:spcBef>
              <a:spcPct val="0"/>
            </a:spcBef>
            <a:spcAft>
              <a:spcPct val="15000"/>
            </a:spcAft>
            <a:buChar char="•"/>
          </a:pPr>
          <a:r>
            <a:rPr lang="en-US" sz="1300" b="0" kern="1200">
              <a:latin typeface="Calibri Light" panose="020F0302020204030204"/>
            </a:rPr>
            <a:t>Apply</a:t>
          </a:r>
          <a:r>
            <a:rPr lang="en-US" sz="1300" kern="1200">
              <a:latin typeface="Calibri Light" panose="020F0302020204030204"/>
            </a:rPr>
            <a:t> optimization strategy based on one of the above thresholds to change the predictions for model</a:t>
          </a:r>
          <a:endParaRPr lang="en-US" sz="1300" kern="1200"/>
        </a:p>
      </dsp:txBody>
      <dsp:txXfrm>
        <a:off x="0" y="1394205"/>
        <a:ext cx="7485528" cy="1126125"/>
      </dsp:txXfrm>
    </dsp:sp>
    <dsp:sp modelId="{F3DD284B-DD3C-43B2-A48B-F9BB56FF1E5B}">
      <dsp:nvSpPr>
        <dsp:cNvPr id="0" name=""/>
        <dsp:cNvSpPr/>
      </dsp:nvSpPr>
      <dsp:spPr>
        <a:xfrm>
          <a:off x="374276" y="1202324"/>
          <a:ext cx="5239869" cy="3837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055" tIns="0" rIns="198055" bIns="0" numCol="1" spcCol="1270" anchor="ctr" anchorCtr="0">
          <a:noAutofit/>
        </a:bodyPr>
        <a:lstStyle/>
        <a:p>
          <a:pPr marL="0" lvl="0" indent="0" algn="l" defTabSz="577850" rtl="0">
            <a:lnSpc>
              <a:spcPct val="90000"/>
            </a:lnSpc>
            <a:spcBef>
              <a:spcPct val="0"/>
            </a:spcBef>
            <a:spcAft>
              <a:spcPct val="35000"/>
            </a:spcAft>
            <a:buNone/>
          </a:pPr>
          <a:r>
            <a:rPr lang="en-US" sz="1300" b="0" kern="1200">
              <a:latin typeface="Calibri Light" panose="020F0302020204030204"/>
            </a:rPr>
            <a:t>Optimizer</a:t>
          </a:r>
        </a:p>
      </dsp:txBody>
      <dsp:txXfrm>
        <a:off x="393010" y="1221058"/>
        <a:ext cx="5202401" cy="346292"/>
      </dsp:txXfrm>
    </dsp:sp>
    <dsp:sp modelId="{951B3FCE-9C2C-453F-8ED2-CBE3C291A7B7}">
      <dsp:nvSpPr>
        <dsp:cNvPr id="0" name=""/>
        <dsp:cNvSpPr/>
      </dsp:nvSpPr>
      <dsp:spPr>
        <a:xfrm>
          <a:off x="0" y="2782410"/>
          <a:ext cx="7485528" cy="8599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0960" tIns="270764" rIns="580960" bIns="85344" numCol="1" spcCol="1270" anchor="t" anchorCtr="0">
          <a:noAutofit/>
        </a:bodyPr>
        <a:lstStyle/>
        <a:p>
          <a:pPr marL="114300" lvl="1" indent="-114300" algn="l" defTabSz="533400" rtl="0">
            <a:lnSpc>
              <a:spcPct val="90000"/>
            </a:lnSpc>
            <a:spcBef>
              <a:spcPct val="0"/>
            </a:spcBef>
            <a:spcAft>
              <a:spcPct val="15000"/>
            </a:spcAft>
            <a:buChar char="•"/>
          </a:pPr>
          <a:r>
            <a:rPr lang="en-US" sz="1200" b="0" kern="1200">
              <a:latin typeface="Calibri Light" panose="020F0302020204030204"/>
            </a:rPr>
            <a:t>To</a:t>
          </a:r>
          <a:r>
            <a:rPr lang="en-US" sz="1200" b="0" kern="1200"/>
            <a:t> explain their models and understand the value and accuracy of their findings. </a:t>
          </a:r>
          <a:r>
            <a:rPr lang="en-US" sz="1200" b="0" kern="1200">
              <a:latin typeface="Calibri Light" panose="020F0302020204030204"/>
            </a:rPr>
            <a:t>Interpretability is also important to debug </a:t>
          </a:r>
          <a:r>
            <a:rPr lang="en-US" sz="1200" b="0" kern="1200"/>
            <a:t>machine learning models and make informed decisions about how to improve them.</a:t>
          </a:r>
        </a:p>
      </dsp:txBody>
      <dsp:txXfrm>
        <a:off x="0" y="2782410"/>
        <a:ext cx="7485528" cy="859950"/>
      </dsp:txXfrm>
    </dsp:sp>
    <dsp:sp modelId="{D654FAD7-CFAD-432B-B3F6-9245686E3FE3}">
      <dsp:nvSpPr>
        <dsp:cNvPr id="0" name=""/>
        <dsp:cNvSpPr/>
      </dsp:nvSpPr>
      <dsp:spPr>
        <a:xfrm>
          <a:off x="374276" y="2590530"/>
          <a:ext cx="5239869" cy="3837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055" tIns="0" rIns="198055" bIns="0" numCol="1" spcCol="1270" anchor="ctr" anchorCtr="0">
          <a:noAutofit/>
        </a:bodyPr>
        <a:lstStyle/>
        <a:p>
          <a:pPr marL="0" lvl="0" indent="0" algn="l" defTabSz="577850" rtl="0">
            <a:lnSpc>
              <a:spcPct val="90000"/>
            </a:lnSpc>
            <a:spcBef>
              <a:spcPct val="0"/>
            </a:spcBef>
            <a:spcAft>
              <a:spcPct val="35000"/>
            </a:spcAft>
            <a:buNone/>
          </a:pPr>
          <a:r>
            <a:rPr lang="en-US" sz="1300" b="1" kern="1200">
              <a:latin typeface="Calibri Light" panose="020F0302020204030204"/>
            </a:rPr>
            <a:t>Model</a:t>
          </a:r>
          <a:r>
            <a:rPr lang="en-US" sz="1300" b="1" kern="1200"/>
            <a:t> </a:t>
          </a:r>
          <a:r>
            <a:rPr lang="en-US" sz="1300" b="1" kern="1200">
              <a:latin typeface="Calibri Light" panose="020F0302020204030204"/>
            </a:rPr>
            <a:t>Interpretation</a:t>
          </a:r>
          <a:r>
            <a:rPr lang="en-US" sz="1300" b="1" kern="1200"/>
            <a:t> and Exploration</a:t>
          </a:r>
        </a:p>
      </dsp:txBody>
      <dsp:txXfrm>
        <a:off x="393010" y="2609264"/>
        <a:ext cx="5202401" cy="346292"/>
      </dsp:txXfrm>
    </dsp:sp>
    <dsp:sp modelId="{491F01EF-131E-4505-BB86-39B7F070AE9E}">
      <dsp:nvSpPr>
        <dsp:cNvPr id="0" name=""/>
        <dsp:cNvSpPr/>
      </dsp:nvSpPr>
      <dsp:spPr>
        <a:xfrm>
          <a:off x="0" y="3904440"/>
          <a:ext cx="7485528" cy="6961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0960" tIns="270764" rIns="580960" bIns="85344" numCol="1" spcCol="1270" anchor="t" anchorCtr="0">
          <a:noAutofit/>
        </a:bodyPr>
        <a:lstStyle/>
        <a:p>
          <a:pPr marL="114300" lvl="1" indent="-114300" algn="l" defTabSz="533400" rtl="0">
            <a:lnSpc>
              <a:spcPct val="90000"/>
            </a:lnSpc>
            <a:spcBef>
              <a:spcPct val="0"/>
            </a:spcBef>
            <a:spcAft>
              <a:spcPct val="15000"/>
            </a:spcAft>
            <a:buChar char="•"/>
          </a:pPr>
          <a:r>
            <a:rPr lang="en-US" sz="1200" kern="1200"/>
            <a:t>Assess and mitigate model unfairness</a:t>
          </a:r>
          <a:r>
            <a:rPr lang="en-US" sz="1200" kern="1200">
              <a:latin typeface="Calibri Light" panose="020F0302020204030204"/>
            </a:rPr>
            <a:t>. </a:t>
          </a:r>
          <a:br>
            <a:rPr lang="en-US" sz="1200" kern="1200">
              <a:latin typeface="Calibri Light" panose="020F0302020204030204"/>
            </a:rPr>
          </a:br>
          <a:r>
            <a:rPr lang="en-US" sz="1200" kern="1200">
              <a:latin typeface="Calibri Light" panose="020F0302020204030204"/>
            </a:rPr>
            <a:t>Avoid reinforcement</a:t>
          </a:r>
          <a:r>
            <a:rPr lang="en-US" sz="1200" kern="1200"/>
            <a:t> </a:t>
          </a:r>
          <a:r>
            <a:rPr lang="en-US" sz="1200" kern="1200">
              <a:latin typeface="Calibri Light" panose="020F0302020204030204"/>
            </a:rPr>
            <a:t>of biases</a:t>
          </a:r>
          <a:r>
            <a:rPr lang="en-US" sz="1200" kern="1200"/>
            <a:t> and stereotypes.</a:t>
          </a:r>
        </a:p>
      </dsp:txBody>
      <dsp:txXfrm>
        <a:off x="0" y="3904440"/>
        <a:ext cx="7485528" cy="696150"/>
      </dsp:txXfrm>
    </dsp:sp>
    <dsp:sp modelId="{77B9CD7E-E57D-4253-B7A7-4DBE0BCB2197}">
      <dsp:nvSpPr>
        <dsp:cNvPr id="0" name=""/>
        <dsp:cNvSpPr/>
      </dsp:nvSpPr>
      <dsp:spPr>
        <a:xfrm>
          <a:off x="374276" y="3712560"/>
          <a:ext cx="5239869" cy="3837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055" tIns="0" rIns="198055" bIns="0" numCol="1" spcCol="1270" anchor="ctr" anchorCtr="0">
          <a:noAutofit/>
        </a:bodyPr>
        <a:lstStyle/>
        <a:p>
          <a:pPr marL="0" lvl="0" indent="0" algn="l" defTabSz="577850">
            <a:lnSpc>
              <a:spcPct val="90000"/>
            </a:lnSpc>
            <a:spcBef>
              <a:spcPct val="0"/>
            </a:spcBef>
            <a:spcAft>
              <a:spcPct val="35000"/>
            </a:spcAft>
            <a:buNone/>
          </a:pPr>
          <a:r>
            <a:rPr lang="en-US" sz="1300" b="1" kern="1200"/>
            <a:t>Fairlearn</a:t>
          </a:r>
          <a:endParaRPr lang="en-US" sz="1300" kern="1200"/>
        </a:p>
      </dsp:txBody>
      <dsp:txXfrm>
        <a:off x="393010" y="3731294"/>
        <a:ext cx="5202401" cy="346292"/>
      </dsp:txXfrm>
    </dsp:sp>
    <dsp:sp modelId="{2B4631B1-0F64-404E-8A5E-FD36E1B4D513}">
      <dsp:nvSpPr>
        <dsp:cNvPr id="0" name=""/>
        <dsp:cNvSpPr/>
      </dsp:nvSpPr>
      <dsp:spPr>
        <a:xfrm>
          <a:off x="0" y="4862670"/>
          <a:ext cx="7485528" cy="8599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0960" tIns="270764" rIns="580960" bIns="85344" numCol="1" spcCol="1270" anchor="t" anchorCtr="0">
          <a:noAutofit/>
        </a:bodyPr>
        <a:lstStyle/>
        <a:p>
          <a:pPr marL="114300" lvl="1" indent="-114300" algn="l" defTabSz="533400" rtl="0">
            <a:lnSpc>
              <a:spcPct val="90000"/>
            </a:lnSpc>
            <a:spcBef>
              <a:spcPct val="0"/>
            </a:spcBef>
            <a:spcAft>
              <a:spcPct val="15000"/>
            </a:spcAft>
            <a:buChar char="•"/>
          </a:pPr>
          <a:r>
            <a:rPr lang="en-US" sz="1200" b="0" kern="1200"/>
            <a:t>Data bias in machine learning is a type of error in which certain elements of a dataset are more heavily weighted and/or represented than others. A biased dataset does not accurately represent a model's use case, resulting in skewed outcomes, low accuracy levels, and analytical errors.</a:t>
          </a:r>
          <a:endParaRPr lang="en-US" sz="1200" b="0" kern="1200">
            <a:latin typeface="Calibri Light" panose="020F0302020204030204"/>
          </a:endParaRPr>
        </a:p>
      </dsp:txBody>
      <dsp:txXfrm>
        <a:off x="0" y="4862670"/>
        <a:ext cx="7485528" cy="859950"/>
      </dsp:txXfrm>
    </dsp:sp>
    <dsp:sp modelId="{58A1734D-782A-44D7-83EE-A7864DEFB2ED}">
      <dsp:nvSpPr>
        <dsp:cNvPr id="0" name=""/>
        <dsp:cNvSpPr/>
      </dsp:nvSpPr>
      <dsp:spPr>
        <a:xfrm>
          <a:off x="374276" y="4670790"/>
          <a:ext cx="5239869" cy="3837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055" tIns="0" rIns="198055" bIns="0" numCol="1" spcCol="1270" anchor="ctr" anchorCtr="0">
          <a:noAutofit/>
        </a:bodyPr>
        <a:lstStyle/>
        <a:p>
          <a:pPr marL="0" lvl="0" indent="0" algn="l" defTabSz="577850" rtl="0">
            <a:lnSpc>
              <a:spcPct val="90000"/>
            </a:lnSpc>
            <a:spcBef>
              <a:spcPct val="0"/>
            </a:spcBef>
            <a:spcAft>
              <a:spcPct val="35000"/>
            </a:spcAft>
            <a:buNone/>
          </a:pPr>
          <a:r>
            <a:rPr lang="en-US" sz="1300" b="1" kern="1200">
              <a:solidFill>
                <a:schemeClr val="bg1"/>
              </a:solidFill>
            </a:rPr>
            <a:t>Remove Biasness in data</a:t>
          </a:r>
          <a:endParaRPr lang="en-US" sz="1300" b="0" kern="1200">
            <a:solidFill>
              <a:schemeClr val="bg1"/>
            </a:solidFill>
          </a:endParaRPr>
        </a:p>
      </dsp:txBody>
      <dsp:txXfrm>
        <a:off x="393010" y="4689524"/>
        <a:ext cx="5202401" cy="346292"/>
      </dsp:txXfrm>
    </dsp:sp>
    <dsp:sp modelId="{EF41023D-C17F-4062-BA58-DEF36EACFAB9}">
      <dsp:nvSpPr>
        <dsp:cNvPr id="0" name=""/>
        <dsp:cNvSpPr/>
      </dsp:nvSpPr>
      <dsp:spPr>
        <a:xfrm>
          <a:off x="0" y="5984700"/>
          <a:ext cx="7485528" cy="5323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0960" tIns="270764" rIns="580960" bIns="85344" numCol="1" spcCol="1270" anchor="t" anchorCtr="0">
          <a:noAutofit/>
        </a:bodyPr>
        <a:lstStyle/>
        <a:p>
          <a:pPr marL="114300" lvl="1" indent="-114300" algn="l" defTabSz="533400" rtl="0">
            <a:lnSpc>
              <a:spcPct val="90000"/>
            </a:lnSpc>
            <a:spcBef>
              <a:spcPct val="0"/>
            </a:spcBef>
            <a:spcAft>
              <a:spcPct val="15000"/>
            </a:spcAft>
            <a:buChar char="•"/>
          </a:pPr>
          <a:r>
            <a:rPr lang="en-US" sz="1200" b="0" kern="1200"/>
            <a:t>Differential privacy systems and practices that help keep the data of individuals safe and private.</a:t>
          </a:r>
          <a:endParaRPr lang="en-US" sz="1200" b="1" kern="1200">
            <a:latin typeface="Calibri Light" panose="020F0302020204030204"/>
          </a:endParaRPr>
        </a:p>
      </dsp:txBody>
      <dsp:txXfrm>
        <a:off x="0" y="5984700"/>
        <a:ext cx="7485528" cy="532350"/>
      </dsp:txXfrm>
    </dsp:sp>
    <dsp:sp modelId="{C5432190-EAED-4967-B5F7-2B86032E095B}">
      <dsp:nvSpPr>
        <dsp:cNvPr id="0" name=""/>
        <dsp:cNvSpPr/>
      </dsp:nvSpPr>
      <dsp:spPr>
        <a:xfrm>
          <a:off x="374276" y="5792820"/>
          <a:ext cx="5239869" cy="3837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055" tIns="0" rIns="198055" bIns="0" numCol="1" spcCol="1270" anchor="ctr" anchorCtr="0">
          <a:noAutofit/>
        </a:bodyPr>
        <a:lstStyle/>
        <a:p>
          <a:pPr marL="0" lvl="0" indent="0" algn="l" defTabSz="577850">
            <a:lnSpc>
              <a:spcPct val="90000"/>
            </a:lnSpc>
            <a:spcBef>
              <a:spcPct val="0"/>
            </a:spcBef>
            <a:spcAft>
              <a:spcPct val="35000"/>
            </a:spcAft>
            <a:buNone/>
          </a:pPr>
          <a:r>
            <a:rPr lang="en-US" sz="1300" b="1" kern="1200"/>
            <a:t>SmartNoise</a:t>
          </a:r>
          <a:endParaRPr lang="en-US" sz="1300" kern="1200">
            <a:latin typeface="Calibri Light" panose="020F0302020204030204"/>
          </a:endParaRPr>
        </a:p>
      </dsp:txBody>
      <dsp:txXfrm>
        <a:off x="393010" y="5811554"/>
        <a:ext cx="5202401" cy="34629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E6577-D0B1-416F-AB4C-6A3222A5D96A}">
      <dsp:nvSpPr>
        <dsp:cNvPr id="0" name=""/>
        <dsp:cNvSpPr/>
      </dsp:nvSpPr>
      <dsp:spPr>
        <a:xfrm>
          <a:off x="0" y="487777"/>
          <a:ext cx="7315200" cy="15592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7741" tIns="458216" rIns="567741" bIns="156464" numCol="1" spcCol="1270" anchor="t" anchorCtr="0">
          <a:noAutofit/>
        </a:bodyPr>
        <a:lstStyle/>
        <a:p>
          <a:pPr marL="228600" lvl="1" indent="-228600" algn="l" defTabSz="977900" rtl="0">
            <a:lnSpc>
              <a:spcPct val="90000"/>
            </a:lnSpc>
            <a:spcBef>
              <a:spcPct val="0"/>
            </a:spcBef>
            <a:spcAft>
              <a:spcPct val="15000"/>
            </a:spcAft>
            <a:buChar char="•"/>
          </a:pPr>
          <a:r>
            <a:rPr lang="en-US" sz="2200" b="0" kern="1200">
              <a:latin typeface="Calibri"/>
              <a:cs typeface="Calibri"/>
            </a:rPr>
            <a:t>Feature Importance values-</a:t>
          </a:r>
          <a:br>
            <a:rPr lang="en-US" sz="2200" b="0" kern="1200">
              <a:latin typeface="Calibri"/>
              <a:cs typeface="Calibri"/>
            </a:rPr>
          </a:br>
          <a:r>
            <a:rPr lang="en-US" sz="2200" b="0" kern="1200">
              <a:latin typeface="Calibri"/>
              <a:cs typeface="Calibri"/>
            </a:rPr>
            <a:t>Global (Based on whole dataset, aggregated value) and Local(Record to record basis)</a:t>
          </a:r>
        </a:p>
      </dsp:txBody>
      <dsp:txXfrm>
        <a:off x="0" y="487777"/>
        <a:ext cx="7315200" cy="1559250"/>
      </dsp:txXfrm>
    </dsp:sp>
    <dsp:sp modelId="{120FBBE2-92AA-4C54-9AF9-857263DFBBB4}">
      <dsp:nvSpPr>
        <dsp:cNvPr id="0" name=""/>
        <dsp:cNvSpPr/>
      </dsp:nvSpPr>
      <dsp:spPr>
        <a:xfrm>
          <a:off x="365760" y="163057"/>
          <a:ext cx="5120640" cy="6494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3548" tIns="0" rIns="193548" bIns="0" numCol="1" spcCol="1270" anchor="ctr" anchorCtr="0">
          <a:noAutofit/>
        </a:bodyPr>
        <a:lstStyle/>
        <a:p>
          <a:pPr marL="0" lvl="0" indent="0" algn="l" defTabSz="977900" rtl="0">
            <a:lnSpc>
              <a:spcPct val="90000"/>
            </a:lnSpc>
            <a:spcBef>
              <a:spcPct val="0"/>
            </a:spcBef>
            <a:spcAft>
              <a:spcPct val="35000"/>
            </a:spcAft>
            <a:buNone/>
          </a:pPr>
          <a:r>
            <a:rPr lang="en-US" sz="2200" b="0" kern="1200">
              <a:latin typeface="Calibri"/>
              <a:cs typeface="Calibri"/>
            </a:rPr>
            <a:t>Azure ML Interpret and Exploration class</a:t>
          </a:r>
        </a:p>
      </dsp:txBody>
      <dsp:txXfrm>
        <a:off x="397463" y="194760"/>
        <a:ext cx="5057234" cy="586034"/>
      </dsp:txXfrm>
    </dsp:sp>
    <dsp:sp modelId="{A32C835E-E2A9-4D49-94A6-9ACD5496657B}">
      <dsp:nvSpPr>
        <dsp:cNvPr id="0" name=""/>
        <dsp:cNvSpPr/>
      </dsp:nvSpPr>
      <dsp:spPr>
        <a:xfrm>
          <a:off x="0" y="2490548"/>
          <a:ext cx="7315200" cy="18711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7741" tIns="458216" rIns="567741" bIns="156464" numCol="1" spcCol="1270" anchor="t" anchorCtr="0">
          <a:noAutofit/>
        </a:bodyPr>
        <a:lstStyle/>
        <a:p>
          <a:pPr marL="228600" lvl="1" indent="-228600" algn="l" defTabSz="977900" rtl="0">
            <a:lnSpc>
              <a:spcPct val="90000"/>
            </a:lnSpc>
            <a:spcBef>
              <a:spcPct val="0"/>
            </a:spcBef>
            <a:spcAft>
              <a:spcPct val="15000"/>
            </a:spcAft>
            <a:buChar char="•"/>
          </a:pPr>
          <a:r>
            <a:rPr lang="en-US" sz="2200" b="0" kern="1200">
              <a:latin typeface="Calibri"/>
              <a:cs typeface="Calibri"/>
            </a:rPr>
            <a:t>Insights &amp; live commentary about the model summary like feature importance, Accuracy/Recall/Precision/Confusion Matrix etc scores.</a:t>
          </a:r>
        </a:p>
      </dsp:txBody>
      <dsp:txXfrm>
        <a:off x="0" y="2490548"/>
        <a:ext cx="7315200" cy="1871100"/>
      </dsp:txXfrm>
    </dsp:sp>
    <dsp:sp modelId="{BAE4519B-31C8-4A11-8C34-44FF2E957C4C}">
      <dsp:nvSpPr>
        <dsp:cNvPr id="0" name=""/>
        <dsp:cNvSpPr/>
      </dsp:nvSpPr>
      <dsp:spPr>
        <a:xfrm>
          <a:off x="365760" y="2165827"/>
          <a:ext cx="5120640" cy="6494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3548" tIns="0" rIns="193548" bIns="0" numCol="1" spcCol="1270" anchor="ctr" anchorCtr="0">
          <a:noAutofit/>
        </a:bodyPr>
        <a:lstStyle/>
        <a:p>
          <a:pPr marL="0" lvl="0" indent="0" algn="l" defTabSz="977900">
            <a:lnSpc>
              <a:spcPct val="90000"/>
            </a:lnSpc>
            <a:spcBef>
              <a:spcPct val="0"/>
            </a:spcBef>
            <a:spcAft>
              <a:spcPct val="35000"/>
            </a:spcAft>
            <a:buNone/>
          </a:pPr>
          <a:r>
            <a:rPr lang="en-US" sz="2200" b="0" kern="1200">
              <a:latin typeface="Calibri"/>
              <a:cs typeface="Calibri"/>
            </a:rPr>
            <a:t>Model Summary</a:t>
          </a:r>
        </a:p>
      </dsp:txBody>
      <dsp:txXfrm>
        <a:off x="397463" y="2197530"/>
        <a:ext cx="5057234" cy="58603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5D88D6-2E22-4229-BC4D-E04C6E807C6B}" type="datetimeFigureOut">
              <a:rPr lang="en-US" smtClean="0"/>
              <a:t>7/20/2021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233BAD-E675-4601-8987-40D5CE0995E6}" type="slidenum">
              <a:rPr lang="en-US" smtClean="0"/>
              <a:t>‹#›</a:t>
            </a:fld>
            <a:endParaRPr lang="en-US"/>
          </a:p>
        </p:txBody>
      </p:sp>
    </p:spTree>
    <p:extLst>
      <p:ext uri="{BB962C8B-B14F-4D97-AF65-F5344CB8AC3E}">
        <p14:creationId xmlns:p14="http://schemas.microsoft.com/office/powerpoint/2010/main" val="2056847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233BAD-E675-4601-8987-40D5CE0995E6}" type="slidenum">
              <a:rPr lang="en-US" smtClean="0"/>
              <a:t>1</a:t>
            </a:fld>
            <a:endParaRPr lang="en-US"/>
          </a:p>
        </p:txBody>
      </p:sp>
    </p:spTree>
    <p:extLst>
      <p:ext uri="{BB962C8B-B14F-4D97-AF65-F5344CB8AC3E}">
        <p14:creationId xmlns:p14="http://schemas.microsoft.com/office/powerpoint/2010/main" val="1718235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7F8433E-D44A-4213-A2D4-E290A1F1661B}" type="datetimeFigureOut">
              <a:rPr lang="en-US" smtClean="0"/>
              <a:t>7/20/2021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5BC78A-C646-404E-805C-A7EF93DF5038}" type="slidenum">
              <a:rPr lang="en-US" smtClean="0"/>
              <a:t>‹#›</a:t>
            </a:fld>
            <a:endParaRPr lang="en-US"/>
          </a:p>
        </p:txBody>
      </p:sp>
    </p:spTree>
    <p:extLst>
      <p:ext uri="{BB962C8B-B14F-4D97-AF65-F5344CB8AC3E}">
        <p14:creationId xmlns:p14="http://schemas.microsoft.com/office/powerpoint/2010/main" val="25089868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F8433E-D44A-4213-A2D4-E290A1F1661B}" type="datetimeFigureOut">
              <a:rPr lang="en-US" smtClean="0"/>
              <a:t>7/20/2021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5BC78A-C646-404E-805C-A7EF93DF5038}" type="slidenum">
              <a:rPr lang="en-US" smtClean="0"/>
              <a:t>‹#›</a:t>
            </a:fld>
            <a:endParaRPr lang="en-US"/>
          </a:p>
        </p:txBody>
      </p:sp>
    </p:spTree>
    <p:extLst>
      <p:ext uri="{BB962C8B-B14F-4D97-AF65-F5344CB8AC3E}">
        <p14:creationId xmlns:p14="http://schemas.microsoft.com/office/powerpoint/2010/main" val="3962366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F8433E-D44A-4213-A2D4-E290A1F1661B}" type="datetimeFigureOut">
              <a:rPr lang="en-US" smtClean="0"/>
              <a:t>7/20/2021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5BC78A-C646-404E-805C-A7EF93DF5038}" type="slidenum">
              <a:rPr lang="en-US" smtClean="0"/>
              <a:t>‹#›</a:t>
            </a:fld>
            <a:endParaRPr lang="en-US"/>
          </a:p>
        </p:txBody>
      </p:sp>
    </p:spTree>
    <p:extLst>
      <p:ext uri="{BB962C8B-B14F-4D97-AF65-F5344CB8AC3E}">
        <p14:creationId xmlns:p14="http://schemas.microsoft.com/office/powerpoint/2010/main" val="135983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F8433E-D44A-4213-A2D4-E290A1F1661B}" type="datetimeFigureOut">
              <a:rPr lang="en-US" smtClean="0"/>
              <a:t>7/20/2021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5BC78A-C646-404E-805C-A7EF93DF5038}" type="slidenum">
              <a:rPr lang="en-US" smtClean="0"/>
              <a:t>‹#›</a:t>
            </a:fld>
            <a:endParaRPr lang="en-US"/>
          </a:p>
        </p:txBody>
      </p:sp>
    </p:spTree>
    <p:extLst>
      <p:ext uri="{BB962C8B-B14F-4D97-AF65-F5344CB8AC3E}">
        <p14:creationId xmlns:p14="http://schemas.microsoft.com/office/powerpoint/2010/main" val="3342623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7F8433E-D44A-4213-A2D4-E290A1F1661B}" type="datetimeFigureOut">
              <a:rPr lang="en-US" smtClean="0"/>
              <a:t>7/20/2021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5BC78A-C646-404E-805C-A7EF93DF5038}" type="slidenum">
              <a:rPr lang="en-US" smtClean="0"/>
              <a:t>‹#›</a:t>
            </a:fld>
            <a:endParaRPr lang="en-US"/>
          </a:p>
        </p:txBody>
      </p:sp>
    </p:spTree>
    <p:extLst>
      <p:ext uri="{BB962C8B-B14F-4D97-AF65-F5344CB8AC3E}">
        <p14:creationId xmlns:p14="http://schemas.microsoft.com/office/powerpoint/2010/main" val="7143929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7F8433E-D44A-4213-A2D4-E290A1F1661B}" type="datetimeFigureOut">
              <a:rPr lang="en-US" smtClean="0"/>
              <a:t>7/20/2021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5BC78A-C646-404E-805C-A7EF93DF5038}" type="slidenum">
              <a:rPr lang="en-US" smtClean="0"/>
              <a:t>‹#›</a:t>
            </a:fld>
            <a:endParaRPr lang="en-US"/>
          </a:p>
        </p:txBody>
      </p:sp>
    </p:spTree>
    <p:extLst>
      <p:ext uri="{BB962C8B-B14F-4D97-AF65-F5344CB8AC3E}">
        <p14:creationId xmlns:p14="http://schemas.microsoft.com/office/powerpoint/2010/main" val="349910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7F8433E-D44A-4213-A2D4-E290A1F1661B}" type="datetimeFigureOut">
              <a:rPr lang="en-US" smtClean="0"/>
              <a:t>7/20/2021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15BC78A-C646-404E-805C-A7EF93DF5038}" type="slidenum">
              <a:rPr lang="en-US" smtClean="0"/>
              <a:t>‹#›</a:t>
            </a:fld>
            <a:endParaRPr lang="en-US"/>
          </a:p>
        </p:txBody>
      </p:sp>
    </p:spTree>
    <p:extLst>
      <p:ext uri="{BB962C8B-B14F-4D97-AF65-F5344CB8AC3E}">
        <p14:creationId xmlns:p14="http://schemas.microsoft.com/office/powerpoint/2010/main" val="1055217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7F8433E-D44A-4213-A2D4-E290A1F1661B}" type="datetimeFigureOut">
              <a:rPr lang="en-US" smtClean="0"/>
              <a:t>7/20/2021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15BC78A-C646-404E-805C-A7EF93DF5038}" type="slidenum">
              <a:rPr lang="en-US" smtClean="0"/>
              <a:t>‹#›</a:t>
            </a:fld>
            <a:endParaRPr lang="en-US"/>
          </a:p>
        </p:txBody>
      </p:sp>
    </p:spTree>
    <p:extLst>
      <p:ext uri="{BB962C8B-B14F-4D97-AF65-F5344CB8AC3E}">
        <p14:creationId xmlns:p14="http://schemas.microsoft.com/office/powerpoint/2010/main" val="23876228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F8433E-D44A-4213-A2D4-E290A1F1661B}" type="datetimeFigureOut">
              <a:rPr lang="en-US" smtClean="0"/>
              <a:t>7/20/2021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15BC78A-C646-404E-805C-A7EF93DF5038}" type="slidenum">
              <a:rPr lang="en-US" smtClean="0"/>
              <a:t>‹#›</a:t>
            </a:fld>
            <a:endParaRPr lang="en-US"/>
          </a:p>
        </p:txBody>
      </p:sp>
    </p:spTree>
    <p:extLst>
      <p:ext uri="{BB962C8B-B14F-4D97-AF65-F5344CB8AC3E}">
        <p14:creationId xmlns:p14="http://schemas.microsoft.com/office/powerpoint/2010/main" val="1625231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7F8433E-D44A-4213-A2D4-E290A1F1661B}" type="datetimeFigureOut">
              <a:rPr lang="en-US" smtClean="0"/>
              <a:t>7/20/2021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5BC78A-C646-404E-805C-A7EF93DF5038}" type="slidenum">
              <a:rPr lang="en-US" smtClean="0"/>
              <a:t>‹#›</a:t>
            </a:fld>
            <a:endParaRPr lang="en-US"/>
          </a:p>
        </p:txBody>
      </p:sp>
    </p:spTree>
    <p:extLst>
      <p:ext uri="{BB962C8B-B14F-4D97-AF65-F5344CB8AC3E}">
        <p14:creationId xmlns:p14="http://schemas.microsoft.com/office/powerpoint/2010/main" val="2088122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7F8433E-D44A-4213-A2D4-E290A1F1661B}" type="datetimeFigureOut">
              <a:rPr lang="en-US" smtClean="0"/>
              <a:t>7/20/2021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5BC78A-C646-404E-805C-A7EF93DF5038}" type="slidenum">
              <a:rPr lang="en-US" smtClean="0"/>
              <a:t>‹#›</a:t>
            </a:fld>
            <a:endParaRPr lang="en-US"/>
          </a:p>
        </p:txBody>
      </p:sp>
    </p:spTree>
    <p:extLst>
      <p:ext uri="{BB962C8B-B14F-4D97-AF65-F5344CB8AC3E}">
        <p14:creationId xmlns:p14="http://schemas.microsoft.com/office/powerpoint/2010/main" val="3899660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F8433E-D44A-4213-A2D4-E290A1F1661B}" type="datetimeFigureOut">
              <a:rPr lang="en-US" smtClean="0"/>
              <a:t>7/20/2021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5BC78A-C646-404E-805C-A7EF93DF5038}" type="slidenum">
              <a:rPr lang="en-US" smtClean="0"/>
              <a:t>‹#›</a:t>
            </a:fld>
            <a:endParaRPr lang="en-US"/>
          </a:p>
        </p:txBody>
      </p:sp>
    </p:spTree>
    <p:extLst>
      <p:ext uri="{BB962C8B-B14F-4D97-AF65-F5344CB8AC3E}">
        <p14:creationId xmlns:p14="http://schemas.microsoft.com/office/powerpoint/2010/main" val="15585725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29.sv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sv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jpe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4.svg"/><Relationship Id="rId7" Type="http://schemas.openxmlformats.org/officeDocument/2006/relationships/image" Target="../media/image56.sv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16.svg"/><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diagramLayout" Target="../diagrams/layout1.xml"/><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17.png"/><Relationship Id="rId5" Type="http://schemas.openxmlformats.org/officeDocument/2006/relationships/diagramColors" Target="../diagrams/colors1.xml"/><Relationship Id="rId10" Type="http://schemas.openxmlformats.org/officeDocument/2006/relationships/image" Target="../media/image16.svg"/><Relationship Id="rId4" Type="http://schemas.openxmlformats.org/officeDocument/2006/relationships/diagramQuickStyle" Target="../diagrams/quickStyle1.xml"/><Relationship Id="rId9" Type="http://schemas.openxmlformats.org/officeDocument/2006/relationships/image" Target="../media/image15.png"/><Relationship Id="rId14" Type="http://schemas.openxmlformats.org/officeDocument/2006/relationships/image" Target="../media/image20.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Triangle 33">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6D8910-63C5-4CB8-9DFE-4425EF2BBDCE}"/>
              </a:ext>
            </a:extLst>
          </p:cNvPr>
          <p:cNvSpPr>
            <a:spLocks noGrp="1"/>
          </p:cNvSpPr>
          <p:nvPr>
            <p:ph type="ctrTitle"/>
          </p:nvPr>
        </p:nvSpPr>
        <p:spPr>
          <a:xfrm>
            <a:off x="1178560" y="1383528"/>
            <a:ext cx="5509429" cy="2466470"/>
          </a:xfrm>
        </p:spPr>
        <p:txBody>
          <a:bodyPr anchor="b">
            <a:normAutofit/>
          </a:bodyPr>
          <a:lstStyle/>
          <a:p>
            <a:pPr algn="r"/>
            <a:r>
              <a:rPr lang="en-US" sz="7200" b="1" u="sng"/>
              <a:t>Auto Tune ML</a:t>
            </a:r>
            <a:r>
              <a:rPr lang="en-US" sz="9600" b="1" u="sng"/>
              <a:t> </a:t>
            </a:r>
          </a:p>
        </p:txBody>
      </p:sp>
      <p:sp>
        <p:nvSpPr>
          <p:cNvPr id="3" name="Subtitle 2">
            <a:extLst>
              <a:ext uri="{FF2B5EF4-FFF2-40B4-BE49-F238E27FC236}">
                <a16:creationId xmlns:a16="http://schemas.microsoft.com/office/drawing/2014/main" id="{CB280C8C-A3C1-4C43-9991-B3AEAB3D5A13}"/>
              </a:ext>
            </a:extLst>
          </p:cNvPr>
          <p:cNvSpPr>
            <a:spLocks noGrp="1"/>
          </p:cNvSpPr>
          <p:nvPr>
            <p:ph type="subTitle" idx="1"/>
          </p:nvPr>
        </p:nvSpPr>
        <p:spPr>
          <a:xfrm>
            <a:off x="965201" y="4582814"/>
            <a:ext cx="5925987" cy="1312657"/>
          </a:xfrm>
        </p:spPr>
        <p:txBody>
          <a:bodyPr anchor="t">
            <a:normAutofit/>
          </a:bodyPr>
          <a:lstStyle/>
          <a:p>
            <a:pPr algn="r"/>
            <a:endParaRPr lang="en-US"/>
          </a:p>
          <a:p>
            <a:pPr algn="r"/>
            <a:endParaRPr lang="en-US" b="1" u="sng"/>
          </a:p>
        </p:txBody>
      </p:sp>
      <p:pic>
        <p:nvPicPr>
          <p:cNvPr id="9" name="Graphic 8" descr="Bar graph with upward trend">
            <a:extLst>
              <a:ext uri="{FF2B5EF4-FFF2-40B4-BE49-F238E27FC236}">
                <a16:creationId xmlns:a16="http://schemas.microsoft.com/office/drawing/2014/main" id="{B8EFF333-3B01-472C-B3C0-E832AD4EAE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99140" y="2209474"/>
            <a:ext cx="2489416" cy="2489416"/>
          </a:xfrm>
          <a:prstGeom prst="rect">
            <a:avLst/>
          </a:prstGeom>
        </p:spPr>
      </p:pic>
      <p:sp>
        <p:nvSpPr>
          <p:cNvPr id="4" name="TextBox 3">
            <a:extLst>
              <a:ext uri="{FF2B5EF4-FFF2-40B4-BE49-F238E27FC236}">
                <a16:creationId xmlns:a16="http://schemas.microsoft.com/office/drawing/2014/main" id="{8F07A1CF-FA29-45AE-BBBC-23CDC8547438}"/>
              </a:ext>
            </a:extLst>
          </p:cNvPr>
          <p:cNvSpPr txBox="1"/>
          <p:nvPr/>
        </p:nvSpPr>
        <p:spPr>
          <a:xfrm>
            <a:off x="1147189" y="3852460"/>
            <a:ext cx="4010644"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a:t>By-</a:t>
            </a:r>
            <a:br>
              <a:rPr lang="en-US"/>
            </a:br>
            <a:r>
              <a:rPr lang="en-US">
                <a:cs typeface="Calibri"/>
              </a:rPr>
              <a:t>Divya Rao (dirao)</a:t>
            </a:r>
          </a:p>
          <a:p>
            <a:pPr>
              <a:spcAft>
                <a:spcPts val="600"/>
              </a:spcAft>
            </a:pPr>
            <a:r>
              <a:rPr lang="en-US">
                <a:ea typeface="+mn-lt"/>
                <a:cs typeface="+mn-lt"/>
              </a:rPr>
              <a:t>Prakriti Singh (praksing)</a:t>
            </a:r>
          </a:p>
          <a:p>
            <a:pPr>
              <a:spcAft>
                <a:spcPts val="600"/>
              </a:spcAft>
            </a:pPr>
            <a:r>
              <a:rPr lang="en-US">
                <a:ea typeface="+mn-lt"/>
                <a:cs typeface="+mn-lt"/>
              </a:rPr>
              <a:t>Rohan Bhoi (</a:t>
            </a:r>
            <a:r>
              <a:rPr lang="en-US" err="1">
                <a:ea typeface="+mn-lt"/>
                <a:cs typeface="+mn-lt"/>
              </a:rPr>
              <a:t>robhoi</a:t>
            </a:r>
            <a:r>
              <a:rPr lang="en-US">
                <a:ea typeface="+mn-lt"/>
                <a:cs typeface="+mn-lt"/>
              </a:rPr>
              <a:t>)</a:t>
            </a:r>
          </a:p>
          <a:p>
            <a:pPr>
              <a:spcAft>
                <a:spcPts val="600"/>
              </a:spcAft>
            </a:pPr>
            <a:r>
              <a:rPr lang="en-US">
                <a:cs typeface="Calibri"/>
              </a:rPr>
              <a:t>Sreeja Deb (</a:t>
            </a:r>
            <a:r>
              <a:rPr lang="en-US" err="1">
                <a:cs typeface="Calibri"/>
              </a:rPr>
              <a:t>srde</a:t>
            </a:r>
            <a:r>
              <a:rPr lang="en-US">
                <a:cs typeface="Calibri"/>
              </a:rPr>
              <a:t>)</a:t>
            </a:r>
          </a:p>
          <a:p>
            <a:pPr>
              <a:spcAft>
                <a:spcPts val="600"/>
              </a:spcAft>
            </a:pPr>
            <a:r>
              <a:rPr lang="en-US">
                <a:cs typeface="Calibri"/>
              </a:rPr>
              <a:t>Sudhansu Taparia (</a:t>
            </a:r>
            <a:r>
              <a:rPr lang="en-US" err="1">
                <a:cs typeface="Calibri"/>
              </a:rPr>
              <a:t>sutapari</a:t>
            </a:r>
            <a:r>
              <a:rPr lang="en-US">
                <a:cs typeface="Calibri"/>
              </a:rPr>
              <a:t>)</a:t>
            </a:r>
          </a:p>
        </p:txBody>
      </p:sp>
    </p:spTree>
    <p:extLst>
      <p:ext uri="{BB962C8B-B14F-4D97-AF65-F5344CB8AC3E}">
        <p14:creationId xmlns:p14="http://schemas.microsoft.com/office/powerpoint/2010/main" val="2486650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86765-F111-41BE-93D2-864C8F200EAD}"/>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fontAlgn="base"/>
            <a:r>
              <a:rPr lang="en-US" sz="2600" b="1">
                <a:solidFill>
                  <a:srgbClr val="FFFFFF"/>
                </a:solidFill>
              </a:rPr>
              <a:t>Exploratory Data Analysis</a:t>
            </a:r>
          </a:p>
        </p:txBody>
      </p:sp>
      <p:graphicFrame>
        <p:nvGraphicFramePr>
          <p:cNvPr id="17" name="Content Placeholder 4">
            <a:extLst>
              <a:ext uri="{FF2B5EF4-FFF2-40B4-BE49-F238E27FC236}">
                <a16:creationId xmlns:a16="http://schemas.microsoft.com/office/drawing/2014/main" id="{C6C7352A-8505-4A3D-80BB-C8B4AFE98007}"/>
              </a:ext>
            </a:extLst>
          </p:cNvPr>
          <p:cNvGraphicFramePr/>
          <p:nvPr>
            <p:extLst>
              <p:ext uri="{D42A27DB-BD31-4B8C-83A1-F6EECF244321}">
                <p14:modId xmlns:p14="http://schemas.microsoft.com/office/powerpoint/2010/main" val="1877382638"/>
              </p:ext>
            </p:extLst>
          </p:nvPr>
        </p:nvGraphicFramePr>
        <p:xfrm>
          <a:off x="4044898" y="1166648"/>
          <a:ext cx="7315200" cy="4524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234640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EA8223B-98E1-4E71-88C3-9E932D3B4D8F}"/>
              </a:ext>
            </a:extLst>
          </p:cNvPr>
          <p:cNvPicPr>
            <a:picLocks noGrp="1" noChangeAspect="1"/>
          </p:cNvPicPr>
          <p:nvPr>
            <p:ph idx="1"/>
          </p:nvPr>
        </p:nvPicPr>
        <p:blipFill>
          <a:blip r:embed="rId2"/>
          <a:stretch>
            <a:fillRect/>
          </a:stretch>
        </p:blipFill>
        <p:spPr>
          <a:xfrm>
            <a:off x="6095999" y="193460"/>
            <a:ext cx="5834573" cy="3185432"/>
          </a:xfrm>
          <a:ln>
            <a:solidFill>
              <a:schemeClr val="accent1"/>
            </a:solidFill>
          </a:ln>
        </p:spPr>
      </p:pic>
      <p:pic>
        <p:nvPicPr>
          <p:cNvPr id="7" name="Picture 6">
            <a:extLst>
              <a:ext uri="{FF2B5EF4-FFF2-40B4-BE49-F238E27FC236}">
                <a16:creationId xmlns:a16="http://schemas.microsoft.com/office/drawing/2014/main" id="{4DA0F448-4729-459D-B526-2B3DAEC8DCF7}"/>
              </a:ext>
            </a:extLst>
          </p:cNvPr>
          <p:cNvPicPr>
            <a:picLocks noChangeAspect="1"/>
          </p:cNvPicPr>
          <p:nvPr/>
        </p:nvPicPr>
        <p:blipFill>
          <a:blip r:embed="rId3"/>
          <a:stretch>
            <a:fillRect/>
          </a:stretch>
        </p:blipFill>
        <p:spPr>
          <a:xfrm>
            <a:off x="6095999" y="3479107"/>
            <a:ext cx="5834574" cy="3326564"/>
          </a:xfrm>
          <a:prstGeom prst="rect">
            <a:avLst/>
          </a:prstGeom>
          <a:ln>
            <a:solidFill>
              <a:schemeClr val="accent1"/>
            </a:solidFill>
          </a:ln>
        </p:spPr>
      </p:pic>
      <p:pic>
        <p:nvPicPr>
          <p:cNvPr id="9" name="Picture 8">
            <a:extLst>
              <a:ext uri="{FF2B5EF4-FFF2-40B4-BE49-F238E27FC236}">
                <a16:creationId xmlns:a16="http://schemas.microsoft.com/office/drawing/2014/main" id="{3C9A7739-CB0C-44E3-A520-9C9E2C8D21DD}"/>
              </a:ext>
            </a:extLst>
          </p:cNvPr>
          <p:cNvPicPr>
            <a:picLocks noChangeAspect="1"/>
          </p:cNvPicPr>
          <p:nvPr/>
        </p:nvPicPr>
        <p:blipFill>
          <a:blip r:embed="rId4"/>
          <a:stretch>
            <a:fillRect/>
          </a:stretch>
        </p:blipFill>
        <p:spPr>
          <a:xfrm>
            <a:off x="261426" y="3479108"/>
            <a:ext cx="5536059" cy="3326564"/>
          </a:xfrm>
          <a:prstGeom prst="rect">
            <a:avLst/>
          </a:prstGeom>
          <a:ln>
            <a:solidFill>
              <a:schemeClr val="accent1"/>
            </a:solidFill>
          </a:ln>
        </p:spPr>
      </p:pic>
      <p:pic>
        <p:nvPicPr>
          <p:cNvPr id="11" name="Picture 10">
            <a:extLst>
              <a:ext uri="{FF2B5EF4-FFF2-40B4-BE49-F238E27FC236}">
                <a16:creationId xmlns:a16="http://schemas.microsoft.com/office/drawing/2014/main" id="{DD3C3A9A-3FE7-4FEA-914C-A08F29BB817E}"/>
              </a:ext>
            </a:extLst>
          </p:cNvPr>
          <p:cNvPicPr>
            <a:picLocks noChangeAspect="1"/>
          </p:cNvPicPr>
          <p:nvPr/>
        </p:nvPicPr>
        <p:blipFill>
          <a:blip r:embed="rId5"/>
          <a:stretch>
            <a:fillRect/>
          </a:stretch>
        </p:blipFill>
        <p:spPr>
          <a:xfrm>
            <a:off x="261426" y="193459"/>
            <a:ext cx="5536059" cy="3185432"/>
          </a:xfrm>
          <a:prstGeom prst="rect">
            <a:avLst/>
          </a:prstGeom>
          <a:ln>
            <a:solidFill>
              <a:schemeClr val="accent1"/>
            </a:solidFill>
          </a:ln>
        </p:spPr>
      </p:pic>
    </p:spTree>
    <p:extLst>
      <p:ext uri="{BB962C8B-B14F-4D97-AF65-F5344CB8AC3E}">
        <p14:creationId xmlns:p14="http://schemas.microsoft.com/office/powerpoint/2010/main" val="4008026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15268-407B-4371-A710-529C1648A7E7}"/>
              </a:ext>
            </a:extLst>
          </p:cNvPr>
          <p:cNvSpPr>
            <a:spLocks noGrp="1"/>
          </p:cNvSpPr>
          <p:nvPr>
            <p:ph type="title"/>
          </p:nvPr>
        </p:nvSpPr>
        <p:spPr>
          <a:xfrm>
            <a:off x="5997388" y="1364798"/>
            <a:ext cx="4970500" cy="3348395"/>
          </a:xfrm>
        </p:spPr>
        <p:txBody>
          <a:bodyPr vert="horz" lIns="91440" tIns="45720" rIns="91440" bIns="45720" rtlCol="0" anchor="b">
            <a:normAutofit/>
          </a:bodyPr>
          <a:lstStyle/>
          <a:p>
            <a:pPr algn="ctr"/>
            <a:r>
              <a:rPr lang="en-US" sz="3600" b="1">
                <a:effectLst/>
                <a:latin typeface="Calibri"/>
                <a:ea typeface="Calibri" panose="020F0502020204030204" pitchFamily="34" charset="0"/>
                <a:cs typeface="Times New Roman"/>
              </a:rPr>
              <a:t>Sampling</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a:effectLst/>
                <a:latin typeface="Calibri"/>
                <a:ea typeface="Calibri" panose="020F0502020204030204" pitchFamily="34" charset="0"/>
                <a:cs typeface="Times New Roman"/>
              </a:rPr>
              <a:t>By Data Sampling, we can select, manipulate and analyze a </a:t>
            </a:r>
            <a:r>
              <a:rPr lang="en-US" sz="1800" b="1">
                <a:effectLst/>
                <a:latin typeface="Calibri"/>
                <a:ea typeface="Calibri" panose="020F0502020204030204" pitchFamily="34" charset="0"/>
                <a:cs typeface="Times New Roman"/>
              </a:rPr>
              <a:t>representative subset</a:t>
            </a:r>
            <a:r>
              <a:rPr lang="en-US" sz="1800">
                <a:effectLst/>
                <a:latin typeface="Calibri"/>
                <a:ea typeface="Calibri" panose="020F0502020204030204" pitchFamily="34" charset="0"/>
                <a:cs typeface="Times New Roman"/>
              </a:rPr>
              <a:t> of data points to identify patterns and trends in the larger dataset being examined. The dataset thus obtained is a weighted sample of the actual dataset, thus enabling a clear picture of the bigger dataset with minimal performance, retaining the overall data density and distribution.</a:t>
            </a:r>
            <a:endParaRPr lang="en-US" sz="4800">
              <a:latin typeface="Calibri"/>
              <a:cs typeface="Times New Roman"/>
            </a:endParaRPr>
          </a:p>
        </p:txBody>
      </p:sp>
      <p:pic>
        <p:nvPicPr>
          <p:cNvPr id="3" name="Graphic 3" descr="Whole pizza">
            <a:extLst>
              <a:ext uri="{FF2B5EF4-FFF2-40B4-BE49-F238E27FC236}">
                <a16:creationId xmlns:a16="http://schemas.microsoft.com/office/drawing/2014/main" id="{A85F62C8-0ABF-48C0-9222-AFBDAD19B7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4112" y="761667"/>
            <a:ext cx="4831457" cy="4799970"/>
          </a:xfrm>
          <a:prstGeom prst="rect">
            <a:avLst/>
          </a:prstGeom>
        </p:spPr>
      </p:pic>
    </p:spTree>
    <p:extLst>
      <p:ext uri="{BB962C8B-B14F-4D97-AF65-F5344CB8AC3E}">
        <p14:creationId xmlns:p14="http://schemas.microsoft.com/office/powerpoint/2010/main" val="411047760"/>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86765-F111-41BE-93D2-864C8F200EAD}"/>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fontAlgn="base"/>
            <a:r>
              <a:rPr lang="en-US" sz="2600" b="1">
                <a:solidFill>
                  <a:srgbClr val="FFFFFF"/>
                </a:solidFill>
              </a:rPr>
              <a:t>Sampling</a:t>
            </a:r>
          </a:p>
        </p:txBody>
      </p:sp>
      <p:graphicFrame>
        <p:nvGraphicFramePr>
          <p:cNvPr id="17" name="Content Placeholder 4">
            <a:extLst>
              <a:ext uri="{FF2B5EF4-FFF2-40B4-BE49-F238E27FC236}">
                <a16:creationId xmlns:a16="http://schemas.microsoft.com/office/drawing/2014/main" id="{C6C7352A-8505-4A3D-80BB-C8B4AFE98007}"/>
              </a:ext>
            </a:extLst>
          </p:cNvPr>
          <p:cNvGraphicFramePr/>
          <p:nvPr>
            <p:extLst>
              <p:ext uri="{D42A27DB-BD31-4B8C-83A1-F6EECF244321}">
                <p14:modId xmlns:p14="http://schemas.microsoft.com/office/powerpoint/2010/main" val="2663472531"/>
              </p:ext>
            </p:extLst>
          </p:nvPr>
        </p:nvGraphicFramePr>
        <p:xfrm>
          <a:off x="3799002" y="556181"/>
          <a:ext cx="7909888" cy="59081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93749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28" descr="Diagram&#10;&#10;Description automatically generated">
            <a:extLst>
              <a:ext uri="{FF2B5EF4-FFF2-40B4-BE49-F238E27FC236}">
                <a16:creationId xmlns:a16="http://schemas.microsoft.com/office/drawing/2014/main" id="{C73F94A7-742B-44F0-B3DC-67996F8EE57F}"/>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4121414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Content Placeholder 8">
            <a:extLst>
              <a:ext uri="{FF2B5EF4-FFF2-40B4-BE49-F238E27FC236}">
                <a16:creationId xmlns:a16="http://schemas.microsoft.com/office/drawing/2014/main" id="{FF0EF9A4-1794-4A66-8162-087318B2FD95}"/>
              </a:ext>
            </a:extLst>
          </p:cNvPr>
          <p:cNvPicPr>
            <a:picLocks noGrp="1" noChangeAspect="1"/>
          </p:cNvPicPr>
          <p:nvPr>
            <p:ph idx="1"/>
          </p:nvPr>
        </p:nvPicPr>
        <p:blipFill rotWithShape="1">
          <a:blip r:embed="rId2"/>
          <a:srcRect r="946" b="-1"/>
          <a:stretch/>
        </p:blipFill>
        <p:spPr>
          <a:xfrm>
            <a:off x="838199" y="735153"/>
            <a:ext cx="10515602" cy="5387693"/>
          </a:xfrm>
          <a:prstGeom prst="rect">
            <a:avLst/>
          </a:prstGeom>
        </p:spPr>
      </p:pic>
    </p:spTree>
    <p:extLst>
      <p:ext uri="{BB962C8B-B14F-4D97-AF65-F5344CB8AC3E}">
        <p14:creationId xmlns:p14="http://schemas.microsoft.com/office/powerpoint/2010/main" val="121831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6C700-5D84-400F-B5E6-22DAB0ACC693}"/>
              </a:ext>
            </a:extLst>
          </p:cNvPr>
          <p:cNvSpPr>
            <a:spLocks noGrp="1"/>
          </p:cNvSpPr>
          <p:nvPr>
            <p:ph type="title"/>
          </p:nvPr>
        </p:nvSpPr>
        <p:spPr>
          <a:xfrm>
            <a:off x="6096000" y="1154758"/>
            <a:ext cx="5334930" cy="3004145"/>
          </a:xfrm>
        </p:spPr>
        <p:txBody>
          <a:bodyPr vert="horz" lIns="91440" tIns="45720" rIns="91440" bIns="45720" rtlCol="0" anchor="b">
            <a:normAutofit/>
          </a:bodyPr>
          <a:lstStyle/>
          <a:p>
            <a:pPr algn="ctr"/>
            <a:r>
              <a:rPr lang="en-US" sz="3200" b="1"/>
              <a:t>Data Cleansing</a:t>
            </a:r>
            <a:br>
              <a:rPr lang="en-US" sz="2400" b="1" dirty="0"/>
            </a:br>
            <a:r>
              <a:rPr lang="en-US" sz="2400" b="1"/>
              <a:t>B</a:t>
            </a:r>
            <a:r>
              <a:rPr lang="en-US" sz="2400" b="1" i="0">
                <a:effectLst/>
              </a:rPr>
              <a:t>ecause it improves your </a:t>
            </a:r>
            <a:r>
              <a:rPr lang="en-US" sz="2800" b="1" i="0">
                <a:effectLst/>
              </a:rPr>
              <a:t>data quality</a:t>
            </a:r>
            <a:r>
              <a:rPr lang="en-US" sz="2400" b="1" i="0" dirty="0">
                <a:effectLst/>
              </a:rPr>
              <a:t> </a:t>
            </a:r>
            <a:r>
              <a:rPr lang="en-US" sz="2400" b="1" i="0">
                <a:effectLst/>
              </a:rPr>
              <a:t>and in doing so, increases overall productivity. When you clean your data, all outdated or incorrect information is gone – leaving you with the highest quality information.</a:t>
            </a:r>
            <a:endParaRPr lang="en-US" sz="2400" b="1">
              <a:cs typeface="Calibri Light"/>
            </a:endParaRPr>
          </a:p>
        </p:txBody>
      </p:sp>
      <p:pic>
        <p:nvPicPr>
          <p:cNvPr id="5" name="Content Placeholder 4" descr="A close up of a device&#10;&#10;Description automatically generated">
            <a:extLst>
              <a:ext uri="{FF2B5EF4-FFF2-40B4-BE49-F238E27FC236}">
                <a16:creationId xmlns:a16="http://schemas.microsoft.com/office/drawing/2014/main" id="{2F546D58-4CBA-4977-AED6-F043FEE00DB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 b="-1"/>
          <a:stretch/>
        </p:blipFill>
        <p:spPr>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Tree>
    <p:extLst>
      <p:ext uri="{BB962C8B-B14F-4D97-AF65-F5344CB8AC3E}">
        <p14:creationId xmlns:p14="http://schemas.microsoft.com/office/powerpoint/2010/main" val="1612022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86765-F111-41BE-93D2-864C8F200EAD}"/>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fontAlgn="base"/>
            <a:r>
              <a:rPr lang="en-US" sz="2600" b="1">
                <a:solidFill>
                  <a:srgbClr val="FFFFFF"/>
                </a:solidFill>
              </a:rPr>
              <a:t>Data Cleansing</a:t>
            </a:r>
          </a:p>
        </p:txBody>
      </p:sp>
      <p:graphicFrame>
        <p:nvGraphicFramePr>
          <p:cNvPr id="17" name="Content Placeholder 4">
            <a:extLst>
              <a:ext uri="{FF2B5EF4-FFF2-40B4-BE49-F238E27FC236}">
                <a16:creationId xmlns:a16="http://schemas.microsoft.com/office/drawing/2014/main" id="{C6C7352A-8505-4A3D-80BB-C8B4AFE98007}"/>
              </a:ext>
            </a:extLst>
          </p:cNvPr>
          <p:cNvGraphicFramePr/>
          <p:nvPr>
            <p:extLst>
              <p:ext uri="{D42A27DB-BD31-4B8C-83A1-F6EECF244321}">
                <p14:modId xmlns:p14="http://schemas.microsoft.com/office/powerpoint/2010/main" val="3320601616"/>
              </p:ext>
            </p:extLst>
          </p:nvPr>
        </p:nvGraphicFramePr>
        <p:xfrm>
          <a:off x="3968685" y="292231"/>
          <a:ext cx="7918515" cy="61274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903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32AF9F0A-92E2-45C4-8A38-3FE4E923A7F1}"/>
              </a:ext>
            </a:extLst>
          </p:cNvPr>
          <p:cNvPicPr>
            <a:picLocks noGrp="1" noChangeAspect="1"/>
          </p:cNvPicPr>
          <p:nvPr>
            <p:ph idx="1"/>
          </p:nvPr>
        </p:nvPicPr>
        <p:blipFill rotWithShape="1">
          <a:blip r:embed="rId2"/>
          <a:srcRect r="33639" b="-1"/>
          <a:stretch/>
        </p:blipFill>
        <p:spPr>
          <a:xfrm>
            <a:off x="838199" y="735153"/>
            <a:ext cx="10515602" cy="5387693"/>
          </a:xfrm>
          <a:prstGeom prst="rect">
            <a:avLst/>
          </a:prstGeom>
        </p:spPr>
      </p:pic>
    </p:spTree>
    <p:extLst>
      <p:ext uri="{BB962C8B-B14F-4D97-AF65-F5344CB8AC3E}">
        <p14:creationId xmlns:p14="http://schemas.microsoft.com/office/powerpoint/2010/main" val="3765500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Walk">
            <a:extLst>
              <a:ext uri="{FF2B5EF4-FFF2-40B4-BE49-F238E27FC236}">
                <a16:creationId xmlns:a16="http://schemas.microsoft.com/office/drawing/2014/main" id="{62AFC6BE-79C4-4C58-8FAF-9E7A3DA2D711}"/>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20291" y="1357847"/>
            <a:ext cx="914400" cy="914400"/>
          </a:xfrm>
        </p:spPr>
      </p:pic>
      <p:pic>
        <p:nvPicPr>
          <p:cNvPr id="7" name="Graphic 6" descr="Walk">
            <a:extLst>
              <a:ext uri="{FF2B5EF4-FFF2-40B4-BE49-F238E27FC236}">
                <a16:creationId xmlns:a16="http://schemas.microsoft.com/office/drawing/2014/main" id="{4FE9F78A-C3B4-4631-8208-53F8677B58D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31601" y="736048"/>
            <a:ext cx="914400" cy="914400"/>
          </a:xfrm>
          <a:prstGeom prst="rect">
            <a:avLst/>
          </a:prstGeom>
        </p:spPr>
      </p:pic>
      <p:pic>
        <p:nvPicPr>
          <p:cNvPr id="8" name="Content Placeholder 4" descr="Walk">
            <a:extLst>
              <a:ext uri="{FF2B5EF4-FFF2-40B4-BE49-F238E27FC236}">
                <a16:creationId xmlns:a16="http://schemas.microsoft.com/office/drawing/2014/main" id="{5B96FB3A-FCFD-4E4B-B1A3-6E3762D1897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6763" y="1357847"/>
            <a:ext cx="914400" cy="914400"/>
          </a:xfrm>
          <a:prstGeom prst="rect">
            <a:avLst/>
          </a:prstGeom>
        </p:spPr>
      </p:pic>
      <p:pic>
        <p:nvPicPr>
          <p:cNvPr id="9" name="Content Placeholder 4" descr="Walk">
            <a:extLst>
              <a:ext uri="{FF2B5EF4-FFF2-40B4-BE49-F238E27FC236}">
                <a16:creationId xmlns:a16="http://schemas.microsoft.com/office/drawing/2014/main" id="{46B59520-BF24-4128-A718-11D1FAD9E8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06860" y="1357847"/>
            <a:ext cx="914400" cy="914400"/>
          </a:xfrm>
          <a:prstGeom prst="rect">
            <a:avLst/>
          </a:prstGeom>
        </p:spPr>
      </p:pic>
      <p:pic>
        <p:nvPicPr>
          <p:cNvPr id="10" name="Content Placeholder 4" descr="Walk">
            <a:extLst>
              <a:ext uri="{FF2B5EF4-FFF2-40B4-BE49-F238E27FC236}">
                <a16:creationId xmlns:a16="http://schemas.microsoft.com/office/drawing/2014/main" id="{3CE69111-A66E-4068-97F3-736A61269E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33332" y="1357847"/>
            <a:ext cx="914400" cy="914400"/>
          </a:xfrm>
          <a:prstGeom prst="rect">
            <a:avLst/>
          </a:prstGeom>
        </p:spPr>
      </p:pic>
      <p:pic>
        <p:nvPicPr>
          <p:cNvPr id="12" name="Content Placeholder 4" descr="Walk">
            <a:extLst>
              <a:ext uri="{FF2B5EF4-FFF2-40B4-BE49-F238E27FC236}">
                <a16:creationId xmlns:a16="http://schemas.microsoft.com/office/drawing/2014/main" id="{EDC41D70-65FB-4804-BC69-408F44E106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8073" y="1357847"/>
            <a:ext cx="914400" cy="914400"/>
          </a:xfrm>
          <a:prstGeom prst="rect">
            <a:avLst/>
          </a:prstGeom>
        </p:spPr>
      </p:pic>
      <p:pic>
        <p:nvPicPr>
          <p:cNvPr id="14" name="Content Placeholder 4" descr="Walk">
            <a:extLst>
              <a:ext uri="{FF2B5EF4-FFF2-40B4-BE49-F238E27FC236}">
                <a16:creationId xmlns:a16="http://schemas.microsoft.com/office/drawing/2014/main" id="{36A7C03F-F515-4FD4-B213-CEA275EA51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18170" y="1357847"/>
            <a:ext cx="914400" cy="914400"/>
          </a:xfrm>
          <a:prstGeom prst="rect">
            <a:avLst/>
          </a:prstGeom>
        </p:spPr>
      </p:pic>
      <p:pic>
        <p:nvPicPr>
          <p:cNvPr id="16" name="Content Placeholder 4" descr="Walk">
            <a:extLst>
              <a:ext uri="{FF2B5EF4-FFF2-40B4-BE49-F238E27FC236}">
                <a16:creationId xmlns:a16="http://schemas.microsoft.com/office/drawing/2014/main" id="{98267E66-B7EA-41E8-B3B3-9CF325AF4E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78267" y="1357847"/>
            <a:ext cx="914400" cy="914400"/>
          </a:xfrm>
          <a:prstGeom prst="rect">
            <a:avLst/>
          </a:prstGeom>
        </p:spPr>
      </p:pic>
      <p:pic>
        <p:nvPicPr>
          <p:cNvPr id="18" name="Content Placeholder 4" descr="Walk">
            <a:extLst>
              <a:ext uri="{FF2B5EF4-FFF2-40B4-BE49-F238E27FC236}">
                <a16:creationId xmlns:a16="http://schemas.microsoft.com/office/drawing/2014/main" id="{18CFB90E-F6BD-49A7-8CB1-A133951B44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0236" y="1357847"/>
            <a:ext cx="914400" cy="914400"/>
          </a:xfrm>
          <a:prstGeom prst="rect">
            <a:avLst/>
          </a:prstGeom>
        </p:spPr>
      </p:pic>
      <p:pic>
        <p:nvPicPr>
          <p:cNvPr id="19" name="Content Placeholder 4" descr="Walk">
            <a:extLst>
              <a:ext uri="{FF2B5EF4-FFF2-40B4-BE49-F238E27FC236}">
                <a16:creationId xmlns:a16="http://schemas.microsoft.com/office/drawing/2014/main" id="{61ED8FFE-4CE4-442D-8648-6007B80C09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90624" y="1357847"/>
            <a:ext cx="914400" cy="914400"/>
          </a:xfrm>
          <a:prstGeom prst="rect">
            <a:avLst/>
          </a:prstGeom>
        </p:spPr>
      </p:pic>
      <p:pic>
        <p:nvPicPr>
          <p:cNvPr id="20" name="Content Placeholder 4" descr="Walk">
            <a:extLst>
              <a:ext uri="{FF2B5EF4-FFF2-40B4-BE49-F238E27FC236}">
                <a16:creationId xmlns:a16="http://schemas.microsoft.com/office/drawing/2014/main" id="{F153E798-F571-429E-A98F-77BD02B5A6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7096" y="1357847"/>
            <a:ext cx="914400" cy="914400"/>
          </a:xfrm>
          <a:prstGeom prst="rect">
            <a:avLst/>
          </a:prstGeom>
        </p:spPr>
      </p:pic>
      <p:pic>
        <p:nvPicPr>
          <p:cNvPr id="21" name="Content Placeholder 4" descr="Walk">
            <a:extLst>
              <a:ext uri="{FF2B5EF4-FFF2-40B4-BE49-F238E27FC236}">
                <a16:creationId xmlns:a16="http://schemas.microsoft.com/office/drawing/2014/main" id="{3168BF39-BCC3-45AF-B8A0-5E086E0A09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77193" y="1357847"/>
            <a:ext cx="914400" cy="914400"/>
          </a:xfrm>
          <a:prstGeom prst="rect">
            <a:avLst/>
          </a:prstGeom>
        </p:spPr>
      </p:pic>
      <p:pic>
        <p:nvPicPr>
          <p:cNvPr id="22" name="Content Placeholder 4" descr="Walk">
            <a:extLst>
              <a:ext uri="{FF2B5EF4-FFF2-40B4-BE49-F238E27FC236}">
                <a16:creationId xmlns:a16="http://schemas.microsoft.com/office/drawing/2014/main" id="{55A6F75D-A6AE-419F-A8EC-68D452B6F4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94942" y="1357847"/>
            <a:ext cx="914400" cy="914400"/>
          </a:xfrm>
          <a:prstGeom prst="rect">
            <a:avLst/>
          </a:prstGeom>
        </p:spPr>
      </p:pic>
      <p:pic>
        <p:nvPicPr>
          <p:cNvPr id="23" name="Content Placeholder 4" descr="Walk">
            <a:extLst>
              <a:ext uri="{FF2B5EF4-FFF2-40B4-BE49-F238E27FC236}">
                <a16:creationId xmlns:a16="http://schemas.microsoft.com/office/drawing/2014/main" id="{5B8B2A0F-6715-46FF-B1EC-BA86E403D7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21414" y="1357847"/>
            <a:ext cx="914400" cy="914400"/>
          </a:xfrm>
          <a:prstGeom prst="rect">
            <a:avLst/>
          </a:prstGeom>
        </p:spPr>
      </p:pic>
      <p:pic>
        <p:nvPicPr>
          <p:cNvPr id="24" name="Content Placeholder 4" descr="Walk">
            <a:extLst>
              <a:ext uri="{FF2B5EF4-FFF2-40B4-BE49-F238E27FC236}">
                <a16:creationId xmlns:a16="http://schemas.microsoft.com/office/drawing/2014/main" id="{2BA4AA15-C635-4A43-94B2-A881538FCF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81511" y="1357847"/>
            <a:ext cx="914400" cy="914400"/>
          </a:xfrm>
          <a:prstGeom prst="rect">
            <a:avLst/>
          </a:prstGeom>
        </p:spPr>
      </p:pic>
      <p:sp>
        <p:nvSpPr>
          <p:cNvPr id="26" name="TextBox 25">
            <a:extLst>
              <a:ext uri="{FF2B5EF4-FFF2-40B4-BE49-F238E27FC236}">
                <a16:creationId xmlns:a16="http://schemas.microsoft.com/office/drawing/2014/main" id="{0932AF42-2EDC-4A02-864A-EB5A02D5C4EC}"/>
              </a:ext>
            </a:extLst>
          </p:cNvPr>
          <p:cNvSpPr txBox="1"/>
          <p:nvPr/>
        </p:nvSpPr>
        <p:spPr>
          <a:xfrm>
            <a:off x="2686321" y="3526058"/>
            <a:ext cx="6097384" cy="1200329"/>
          </a:xfrm>
          <a:prstGeom prst="rect">
            <a:avLst/>
          </a:prstGeom>
          <a:noFill/>
        </p:spPr>
        <p:txBody>
          <a:bodyPr wrap="square" lIns="91440" tIns="45720" rIns="91440" bIns="45720" anchor="t">
            <a:spAutoFit/>
          </a:bodyPr>
          <a:lstStyle/>
          <a:p>
            <a:pPr algn="ctr"/>
            <a:r>
              <a:rPr lang="en-US" b="0" i="0">
                <a:solidFill>
                  <a:srgbClr val="333333"/>
                </a:solidFill>
                <a:effectLst/>
              </a:rPr>
              <a:t>Anomaly detection aims to detect </a:t>
            </a:r>
            <a:r>
              <a:rPr lang="en-US" b="1" i="0">
                <a:solidFill>
                  <a:srgbClr val="333333"/>
                </a:solidFill>
                <a:effectLst/>
              </a:rPr>
              <a:t>abnormal patterns</a:t>
            </a:r>
            <a:r>
              <a:rPr lang="en-US" b="0" i="0">
                <a:solidFill>
                  <a:srgbClr val="333333"/>
                </a:solidFill>
                <a:effectLst/>
              </a:rPr>
              <a:t> deviating from the rest of the data, called anomalies or outliers. Handling Outliers and anomalies is critical to the machine learning process.</a:t>
            </a:r>
            <a:endParaRPr lang="en-US"/>
          </a:p>
        </p:txBody>
      </p:sp>
      <p:sp>
        <p:nvSpPr>
          <p:cNvPr id="27" name="TextBox 26">
            <a:extLst>
              <a:ext uri="{FF2B5EF4-FFF2-40B4-BE49-F238E27FC236}">
                <a16:creationId xmlns:a16="http://schemas.microsoft.com/office/drawing/2014/main" id="{76A0B408-4FE6-456F-989D-3BD25C393AF9}"/>
              </a:ext>
            </a:extLst>
          </p:cNvPr>
          <p:cNvSpPr txBox="1"/>
          <p:nvPr/>
        </p:nvSpPr>
        <p:spPr>
          <a:xfrm>
            <a:off x="4047377" y="2808722"/>
            <a:ext cx="4504765" cy="523220"/>
          </a:xfrm>
          <a:prstGeom prst="rect">
            <a:avLst/>
          </a:prstGeom>
          <a:noFill/>
        </p:spPr>
        <p:txBody>
          <a:bodyPr wrap="square" rtlCol="0">
            <a:spAutoFit/>
          </a:bodyPr>
          <a:lstStyle/>
          <a:p>
            <a:r>
              <a:rPr lang="en-US" sz="2800" b="1"/>
              <a:t>Anomaly Detection</a:t>
            </a:r>
          </a:p>
        </p:txBody>
      </p:sp>
    </p:spTree>
    <p:extLst>
      <p:ext uri="{BB962C8B-B14F-4D97-AF65-F5344CB8AC3E}">
        <p14:creationId xmlns:p14="http://schemas.microsoft.com/office/powerpoint/2010/main" val="3396668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9620F0D-31DC-4840-81C5-82A989805A60}"/>
              </a:ext>
            </a:extLst>
          </p:cNvPr>
          <p:cNvSpPr txBox="1"/>
          <p:nvPr/>
        </p:nvSpPr>
        <p:spPr>
          <a:xfrm>
            <a:off x="529590" y="1258833"/>
            <a:ext cx="11437620" cy="584775"/>
          </a:xfrm>
          <a:prstGeom prst="rect">
            <a:avLst/>
          </a:prstGeom>
          <a:noFill/>
        </p:spPr>
        <p:txBody>
          <a:bodyPr wrap="square" lIns="91440" tIns="45720" rIns="91440" bIns="45720" rtlCol="0" anchor="t">
            <a:spAutoFit/>
          </a:bodyPr>
          <a:lstStyle/>
          <a:p>
            <a:r>
              <a:rPr lang="en-US" sz="3200">
                <a:latin typeface="Segoe UI"/>
                <a:cs typeface="Segoe UI"/>
              </a:rPr>
              <a:t>Auto Tune ML Framework</a:t>
            </a:r>
            <a:endParaRPr lang="en-US" sz="3200">
              <a:latin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id="{A53B78CC-6A82-49B7-ADAF-C5772143E12B}"/>
              </a:ext>
            </a:extLst>
          </p:cNvPr>
          <p:cNvSpPr txBox="1"/>
          <p:nvPr/>
        </p:nvSpPr>
        <p:spPr>
          <a:xfrm>
            <a:off x="445770" y="2460686"/>
            <a:ext cx="10684137" cy="3416320"/>
          </a:xfrm>
          <a:prstGeom prst="rect">
            <a:avLst/>
          </a:prstGeom>
          <a:noFill/>
        </p:spPr>
        <p:txBody>
          <a:bodyPr wrap="square" lIns="91440" tIns="45720" rIns="91440" bIns="45720" rtlCol="0" anchor="t">
            <a:spAutoFit/>
          </a:bodyPr>
          <a:lstStyle/>
          <a:p>
            <a:r>
              <a:rPr lang="en-US" b="1">
                <a:latin typeface="Segoe UI"/>
                <a:cs typeface="Segoe UI"/>
              </a:rPr>
              <a:t>Problem Statement</a:t>
            </a:r>
            <a:endParaRPr lang="en-US">
              <a:latin typeface="Segoe UI"/>
              <a:cs typeface="Segoe UI"/>
            </a:endParaRPr>
          </a:p>
          <a:p>
            <a:r>
              <a:rPr lang="en-US">
                <a:latin typeface="Segoe UI"/>
                <a:cs typeface="Segoe UI"/>
              </a:rPr>
              <a:t>Data Scientists spend lot of energy in preprocessing the data and getting the right sample. </a:t>
            </a:r>
            <a:br>
              <a:rPr lang="en-US">
                <a:latin typeface="Segoe UI"/>
                <a:cs typeface="Segoe UI"/>
              </a:rPr>
            </a:br>
            <a:r>
              <a:rPr lang="en-US">
                <a:latin typeface="Segoe UI"/>
                <a:cs typeface="Segoe UI"/>
              </a:rPr>
              <a:t>Non-Data Scientists struggle with the intrinsic nature of extensive ML. </a:t>
            </a:r>
            <a:br>
              <a:rPr lang="en-US">
                <a:latin typeface="Segoe UI"/>
                <a:cs typeface="Segoe UI"/>
              </a:rPr>
            </a:br>
            <a:r>
              <a:rPr lang="en-US">
                <a:latin typeface="Segoe UI"/>
                <a:cs typeface="Segoe UI"/>
              </a:rPr>
              <a:t>We need a solution which can automate and accelerate the ML process while keeping it simple and ensuring the 'Fairness' of the ML process.</a:t>
            </a:r>
          </a:p>
          <a:p>
            <a:endParaRPr lang="en-US">
              <a:latin typeface="Segoe UI" panose="020B0502040204020203" pitchFamily="34" charset="0"/>
              <a:cs typeface="Segoe UI" panose="020B0502040204020203" pitchFamily="34" charset="0"/>
            </a:endParaRPr>
          </a:p>
          <a:p>
            <a:r>
              <a:rPr lang="en-US" b="1">
                <a:latin typeface="Segoe UI"/>
                <a:cs typeface="Segoe UI"/>
              </a:rPr>
              <a:t>Objective</a:t>
            </a:r>
          </a:p>
          <a:p>
            <a:r>
              <a:rPr lang="en-US" b="0" i="0">
                <a:effectLst/>
                <a:latin typeface="Segoe UI"/>
                <a:cs typeface="Segoe UI"/>
              </a:rPr>
              <a:t>The Auto Tune ML leverages the Azure Automated ML coupled with components like Data Sampler, Data Cleanser etc. that ensures quality data that are critical pre-steps to modelling, thus providing the users with a simplistic solution to productionize any ML model.</a:t>
            </a:r>
            <a:r>
              <a:rPr lang="en-US">
                <a:latin typeface="Segoe UI"/>
                <a:cs typeface="Segoe UI"/>
              </a:rPr>
              <a:t> </a:t>
            </a:r>
            <a:endParaRPr lang="en-US" b="0" i="0">
              <a:effectLst/>
              <a:latin typeface="Segoe UI" panose="020B0502040204020203" pitchFamily="34" charset="0"/>
              <a:cs typeface="Segoe UI"/>
            </a:endParaRPr>
          </a:p>
          <a:p>
            <a:endParaRPr lang="en-US">
              <a:latin typeface="Segoe UI" panose="020B0502040204020203" pitchFamily="34" charset="0"/>
              <a:cs typeface="Segoe UI" panose="020B0502040204020203" pitchFamily="34" charset="0"/>
            </a:endParaRPr>
          </a:p>
          <a:p>
            <a:endParaRPr lang="en-US">
              <a:latin typeface="Segoe UI"/>
              <a:cs typeface="Segoe UI"/>
            </a:endParaRPr>
          </a:p>
        </p:txBody>
      </p:sp>
    </p:spTree>
    <p:extLst>
      <p:ext uri="{BB962C8B-B14F-4D97-AF65-F5344CB8AC3E}">
        <p14:creationId xmlns:p14="http://schemas.microsoft.com/office/powerpoint/2010/main" val="15991485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86765-F111-41BE-93D2-864C8F200EAD}"/>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fontAlgn="base"/>
            <a:r>
              <a:rPr lang="en-US" sz="2600" b="1">
                <a:solidFill>
                  <a:srgbClr val="FFFFFF"/>
                </a:solidFill>
              </a:rPr>
              <a:t>Anomaly Detection</a:t>
            </a:r>
          </a:p>
        </p:txBody>
      </p:sp>
      <p:graphicFrame>
        <p:nvGraphicFramePr>
          <p:cNvPr id="17" name="Content Placeholder 4">
            <a:extLst>
              <a:ext uri="{FF2B5EF4-FFF2-40B4-BE49-F238E27FC236}">
                <a16:creationId xmlns:a16="http://schemas.microsoft.com/office/drawing/2014/main" id="{C6C7352A-8505-4A3D-80BB-C8B4AFE98007}"/>
              </a:ext>
            </a:extLst>
          </p:cNvPr>
          <p:cNvGraphicFramePr/>
          <p:nvPr>
            <p:extLst>
              <p:ext uri="{D42A27DB-BD31-4B8C-83A1-F6EECF244321}">
                <p14:modId xmlns:p14="http://schemas.microsoft.com/office/powerpoint/2010/main" val="3678294914"/>
              </p:ext>
            </p:extLst>
          </p:nvPr>
        </p:nvGraphicFramePr>
        <p:xfrm>
          <a:off x="4044099" y="688157"/>
          <a:ext cx="7479384" cy="5540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26928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86765-F111-41BE-93D2-864C8F200EAD}"/>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fontAlgn="base"/>
            <a:r>
              <a:rPr lang="en-US" sz="2600" b="1">
                <a:solidFill>
                  <a:srgbClr val="FFFFFF"/>
                </a:solidFill>
              </a:rPr>
              <a:t>Anomaly Detection</a:t>
            </a:r>
            <a:br>
              <a:rPr lang="en-US" sz="2600" b="1">
                <a:solidFill>
                  <a:srgbClr val="FFFFFF"/>
                </a:solidFill>
              </a:rPr>
            </a:br>
            <a:r>
              <a:rPr lang="en-US" sz="2600" b="1">
                <a:solidFill>
                  <a:srgbClr val="FFFFFF"/>
                </a:solidFill>
              </a:rPr>
              <a:t>(Explained)</a:t>
            </a:r>
          </a:p>
        </p:txBody>
      </p:sp>
      <p:pic>
        <p:nvPicPr>
          <p:cNvPr id="5" name="Picture 4" descr="Diagram&#10;&#10;Description automatically generated">
            <a:extLst>
              <a:ext uri="{FF2B5EF4-FFF2-40B4-BE49-F238E27FC236}">
                <a16:creationId xmlns:a16="http://schemas.microsoft.com/office/drawing/2014/main" id="{9FF642FE-36E3-45A6-BDC6-62048FF52B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3631" y="0"/>
            <a:ext cx="6686550" cy="2501900"/>
          </a:xfrm>
          <a:prstGeom prst="rect">
            <a:avLst/>
          </a:prstGeom>
        </p:spPr>
      </p:pic>
      <p:pic>
        <p:nvPicPr>
          <p:cNvPr id="7" name="Picture 6" descr="Chart, scatter chart&#10;&#10;Description automatically generated">
            <a:extLst>
              <a:ext uri="{FF2B5EF4-FFF2-40B4-BE49-F238E27FC236}">
                <a16:creationId xmlns:a16="http://schemas.microsoft.com/office/drawing/2014/main" id="{4867253F-5AF3-44C8-B38E-67A1A6991F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3631" y="2501900"/>
            <a:ext cx="2185328" cy="2161802"/>
          </a:xfrm>
          <a:prstGeom prst="rect">
            <a:avLst/>
          </a:prstGeom>
        </p:spPr>
      </p:pic>
      <p:pic>
        <p:nvPicPr>
          <p:cNvPr id="9" name="Picture 8" descr="Chart, map, scatter chart&#10;&#10;Description automatically generated">
            <a:extLst>
              <a:ext uri="{FF2B5EF4-FFF2-40B4-BE49-F238E27FC236}">
                <a16:creationId xmlns:a16="http://schemas.microsoft.com/office/drawing/2014/main" id="{BBFC81A6-274F-4370-A74D-537A4EDE62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2291" y="2501899"/>
            <a:ext cx="2249229" cy="2161803"/>
          </a:xfrm>
          <a:prstGeom prst="rect">
            <a:avLst/>
          </a:prstGeom>
        </p:spPr>
      </p:pic>
      <p:pic>
        <p:nvPicPr>
          <p:cNvPr id="11" name="Picture 10">
            <a:extLst>
              <a:ext uri="{FF2B5EF4-FFF2-40B4-BE49-F238E27FC236}">
                <a16:creationId xmlns:a16="http://schemas.microsoft.com/office/drawing/2014/main" id="{B5F51E33-71F7-4DDE-83D5-A494C41AE2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1520" y="2488969"/>
            <a:ext cx="2185328" cy="2174733"/>
          </a:xfrm>
          <a:prstGeom prst="rect">
            <a:avLst/>
          </a:prstGeom>
        </p:spPr>
      </p:pic>
      <p:pic>
        <p:nvPicPr>
          <p:cNvPr id="13" name="Picture 12" descr="Chart, scatter chart&#10;&#10;Description automatically generated">
            <a:extLst>
              <a:ext uri="{FF2B5EF4-FFF2-40B4-BE49-F238E27FC236}">
                <a16:creationId xmlns:a16="http://schemas.microsoft.com/office/drawing/2014/main" id="{A0F79575-ED7E-4D3F-BBA3-05AE6A62A0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1726" y="4726641"/>
            <a:ext cx="2093388" cy="2073064"/>
          </a:xfrm>
          <a:prstGeom prst="rect">
            <a:avLst/>
          </a:prstGeom>
        </p:spPr>
      </p:pic>
      <p:pic>
        <p:nvPicPr>
          <p:cNvPr id="15" name="Picture 14" descr="Chart, map, scatter chart&#10;&#10;Description automatically generated">
            <a:extLst>
              <a:ext uri="{FF2B5EF4-FFF2-40B4-BE49-F238E27FC236}">
                <a16:creationId xmlns:a16="http://schemas.microsoft.com/office/drawing/2014/main" id="{0D2001AF-A638-4A1D-B512-8CC2BF25FA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53169" y="4663702"/>
            <a:ext cx="2238351" cy="2161803"/>
          </a:xfrm>
          <a:prstGeom prst="rect">
            <a:avLst/>
          </a:prstGeom>
        </p:spPr>
      </p:pic>
      <p:pic>
        <p:nvPicPr>
          <p:cNvPr id="17" name="Picture 16">
            <a:extLst>
              <a:ext uri="{FF2B5EF4-FFF2-40B4-BE49-F238E27FC236}">
                <a16:creationId xmlns:a16="http://schemas.microsoft.com/office/drawing/2014/main" id="{A899A899-9E74-4B24-8D31-5985A69D4A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35730" y="4624972"/>
            <a:ext cx="2212136" cy="2174733"/>
          </a:xfrm>
          <a:prstGeom prst="rect">
            <a:avLst/>
          </a:prstGeom>
        </p:spPr>
      </p:pic>
    </p:spTree>
    <p:extLst>
      <p:ext uri="{BB962C8B-B14F-4D97-AF65-F5344CB8AC3E}">
        <p14:creationId xmlns:p14="http://schemas.microsoft.com/office/powerpoint/2010/main" val="28041125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8776BE-AFDC-47BD-9A63-F65D06FEE20E}"/>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sz="5600" b="1" kern="1200">
                <a:solidFill>
                  <a:schemeClr val="tx1"/>
                </a:solidFill>
                <a:latin typeface="+mj-lt"/>
                <a:ea typeface="+mj-ea"/>
                <a:cs typeface="+mj-cs"/>
              </a:rPr>
              <a:t>Azure Automated machine learning</a:t>
            </a:r>
            <a:endParaRPr lang="en-US" sz="5600" kern="120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5D5E842C-2CA8-47D7-9C3F-490AE19F134A}"/>
              </a:ext>
            </a:extLst>
          </p:cNvPr>
          <p:cNvSpPr>
            <a:spLocks noGrp="1"/>
          </p:cNvSpPr>
          <p:nvPr>
            <p:ph idx="1"/>
          </p:nvPr>
        </p:nvSpPr>
        <p:spPr>
          <a:xfrm>
            <a:off x="1094096" y="3842932"/>
            <a:ext cx="4167115" cy="2163551"/>
          </a:xfrm>
        </p:spPr>
        <p:txBody>
          <a:bodyPr vert="horz" lIns="91440" tIns="45720" rIns="91440" bIns="45720" rtlCol="0" anchor="t">
            <a:normAutofit/>
          </a:bodyPr>
          <a:lstStyle/>
          <a:p>
            <a:pPr marL="0" indent="0">
              <a:buNone/>
            </a:pPr>
            <a:r>
              <a:rPr lang="en-US" sz="2400" kern="1200">
                <a:solidFill>
                  <a:schemeClr val="tx1"/>
                </a:solidFill>
                <a:latin typeface="+mn-lt"/>
                <a:ea typeface="+mn-ea"/>
                <a:cs typeface="+mn-cs"/>
              </a:rPr>
              <a:t>Automatically build and train machine learning models with speed and scale</a:t>
            </a:r>
          </a:p>
        </p:txBody>
      </p:sp>
      <p:sp>
        <p:nvSpPr>
          <p:cNvPr id="11" name="Freeform: Shape 10">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Graphic 4" descr="Artificial Intelligence with solid fill">
            <a:extLst>
              <a:ext uri="{FF2B5EF4-FFF2-40B4-BE49-F238E27FC236}">
                <a16:creationId xmlns:a16="http://schemas.microsoft.com/office/drawing/2014/main" id="{DAFEE524-0F9D-449B-9E5E-8492C4DD64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Tree>
    <p:extLst>
      <p:ext uri="{BB962C8B-B14F-4D97-AF65-F5344CB8AC3E}">
        <p14:creationId xmlns:p14="http://schemas.microsoft.com/office/powerpoint/2010/main" val="6073189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9E86765-F111-41BE-93D2-864C8F200EAD}"/>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fontAlgn="base"/>
            <a:r>
              <a:rPr lang="en-US" sz="2600" b="1">
                <a:solidFill>
                  <a:srgbClr val="FFFFFF"/>
                </a:solidFill>
              </a:rPr>
              <a:t>Auto ML Steps</a:t>
            </a:r>
          </a:p>
        </p:txBody>
      </p:sp>
      <p:graphicFrame>
        <p:nvGraphicFramePr>
          <p:cNvPr id="17" name="Content Placeholder 4">
            <a:extLst>
              <a:ext uri="{FF2B5EF4-FFF2-40B4-BE49-F238E27FC236}">
                <a16:creationId xmlns:a16="http://schemas.microsoft.com/office/drawing/2014/main" id="{C6C7352A-8505-4A3D-80BB-C8B4AFE98007}"/>
              </a:ext>
            </a:extLst>
          </p:cNvPr>
          <p:cNvGraphicFramePr/>
          <p:nvPr>
            <p:extLst>
              <p:ext uri="{D42A27DB-BD31-4B8C-83A1-F6EECF244321}">
                <p14:modId xmlns:p14="http://schemas.microsoft.com/office/powerpoint/2010/main" val="2772552192"/>
              </p:ext>
            </p:extLst>
          </p:nvPr>
        </p:nvGraphicFramePr>
        <p:xfrm>
          <a:off x="3949831" y="575035"/>
          <a:ext cx="7654565" cy="57692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50709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Text&#10;&#10;Description automatically generated with medium confidence">
            <a:extLst>
              <a:ext uri="{FF2B5EF4-FFF2-40B4-BE49-F238E27FC236}">
                <a16:creationId xmlns:a16="http://schemas.microsoft.com/office/drawing/2014/main" id="{F7DCF70D-09AB-4974-B3EF-B9CFA1A6E43E}"/>
              </a:ext>
            </a:extLst>
          </p:cNvPr>
          <p:cNvPicPr>
            <a:picLocks noChangeAspect="1"/>
          </p:cNvPicPr>
          <p:nvPr/>
        </p:nvPicPr>
        <p:blipFill>
          <a:blip r:embed="rId2"/>
          <a:stretch>
            <a:fillRect/>
          </a:stretch>
        </p:blipFill>
        <p:spPr>
          <a:xfrm>
            <a:off x="709781" y="519965"/>
            <a:ext cx="10986901" cy="5618188"/>
          </a:xfrm>
          <a:prstGeom prst="rect">
            <a:avLst/>
          </a:prstGeom>
        </p:spPr>
      </p:pic>
    </p:spTree>
    <p:extLst>
      <p:ext uri="{BB962C8B-B14F-4D97-AF65-F5344CB8AC3E}">
        <p14:creationId xmlns:p14="http://schemas.microsoft.com/office/powerpoint/2010/main" val="3402677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4" descr="Graphical user interface, text, application, email&#10;&#10;Description automatically generated">
            <a:extLst>
              <a:ext uri="{FF2B5EF4-FFF2-40B4-BE49-F238E27FC236}">
                <a16:creationId xmlns:a16="http://schemas.microsoft.com/office/drawing/2014/main" id="{B28B508A-D96F-4E91-8B3A-E17AE72ED6CA}"/>
              </a:ext>
            </a:extLst>
          </p:cNvPr>
          <p:cNvPicPr>
            <a:picLocks noGrp="1" noChangeAspect="1"/>
          </p:cNvPicPr>
          <p:nvPr>
            <p:ph idx="1"/>
          </p:nvPr>
        </p:nvPicPr>
        <p:blipFill>
          <a:blip r:embed="rId2"/>
          <a:stretch>
            <a:fillRect/>
          </a:stretch>
        </p:blipFill>
        <p:spPr>
          <a:xfrm>
            <a:off x="838200" y="2246311"/>
            <a:ext cx="10368548" cy="2801438"/>
          </a:xfrm>
        </p:spPr>
      </p:pic>
    </p:spTree>
    <p:extLst>
      <p:ext uri="{BB962C8B-B14F-4D97-AF65-F5344CB8AC3E}">
        <p14:creationId xmlns:p14="http://schemas.microsoft.com/office/powerpoint/2010/main" val="17494548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5AC93-519F-4E0C-AD38-13BF005D0740}"/>
              </a:ext>
            </a:extLst>
          </p:cNvPr>
          <p:cNvSpPr>
            <a:spLocks noGrp="1"/>
          </p:cNvSpPr>
          <p:nvPr>
            <p:ph type="title"/>
          </p:nvPr>
        </p:nvSpPr>
        <p:spPr/>
        <p:txBody>
          <a:bodyPr/>
          <a:lstStyle/>
          <a:p>
            <a:r>
              <a:rPr lang="en-US" dirty="0">
                <a:cs typeface="Calibri Light"/>
              </a:rPr>
              <a:t>Pipeline Orchestration</a:t>
            </a:r>
            <a:endParaRPr lang="en-US" dirty="0"/>
          </a:p>
        </p:txBody>
      </p:sp>
      <p:sp>
        <p:nvSpPr>
          <p:cNvPr id="3" name="Content Placeholder 2">
            <a:extLst>
              <a:ext uri="{FF2B5EF4-FFF2-40B4-BE49-F238E27FC236}">
                <a16:creationId xmlns:a16="http://schemas.microsoft.com/office/drawing/2014/main" id="{E83A51C3-2380-4C4E-B400-63F36A60CA36}"/>
              </a:ext>
            </a:extLst>
          </p:cNvPr>
          <p:cNvSpPr>
            <a:spLocks noGrp="1"/>
          </p:cNvSpPr>
          <p:nvPr>
            <p:ph idx="1"/>
          </p:nvPr>
        </p:nvSpPr>
        <p:spPr/>
        <p:txBody>
          <a:bodyPr vert="horz" lIns="91440" tIns="45720" rIns="91440" bIns="45720" rtlCol="0" anchor="t">
            <a:normAutofit/>
          </a:bodyPr>
          <a:lstStyle/>
          <a:p>
            <a:r>
              <a:rPr lang="en-US" dirty="0" err="1">
                <a:cs typeface="Calibri"/>
              </a:rPr>
              <a:t>AutoTuneML_Modelling</a:t>
            </a:r>
            <a:r>
              <a:rPr lang="en-US" dirty="0">
                <a:cs typeface="Calibri"/>
              </a:rPr>
              <a:t> Job </a:t>
            </a:r>
            <a:endParaRPr lang="en-US"/>
          </a:p>
          <a:p>
            <a:endParaRPr lang="en-US">
              <a:cs typeface="Calibri"/>
            </a:endParaRPr>
          </a:p>
          <a:p>
            <a:endParaRPr lang="en-US">
              <a:cs typeface="Calibri"/>
            </a:endParaRPr>
          </a:p>
          <a:p>
            <a:endParaRPr lang="en-US">
              <a:cs typeface="Calibri"/>
            </a:endParaRPr>
          </a:p>
          <a:p>
            <a:r>
              <a:rPr lang="en-US" dirty="0" err="1">
                <a:cs typeface="Calibri"/>
              </a:rPr>
              <a:t>AutoTuneML_Scoring</a:t>
            </a:r>
            <a:r>
              <a:rPr lang="en-US" dirty="0">
                <a:cs typeface="Calibri"/>
              </a:rPr>
              <a:t> Job</a:t>
            </a:r>
          </a:p>
        </p:txBody>
      </p:sp>
      <p:pic>
        <p:nvPicPr>
          <p:cNvPr id="4" name="Picture 4" descr="Graphical user interface, text, application&#10;&#10;Description automatically generated">
            <a:extLst>
              <a:ext uri="{FF2B5EF4-FFF2-40B4-BE49-F238E27FC236}">
                <a16:creationId xmlns:a16="http://schemas.microsoft.com/office/drawing/2014/main" id="{550E4959-E223-4D74-9B15-14B786B9E74A}"/>
              </a:ext>
            </a:extLst>
          </p:cNvPr>
          <p:cNvPicPr>
            <a:picLocks noChangeAspect="1"/>
          </p:cNvPicPr>
          <p:nvPr/>
        </p:nvPicPr>
        <p:blipFill>
          <a:blip r:embed="rId2"/>
          <a:stretch>
            <a:fillRect/>
          </a:stretch>
        </p:blipFill>
        <p:spPr>
          <a:xfrm>
            <a:off x="1038291" y="4337513"/>
            <a:ext cx="7258334" cy="1106931"/>
          </a:xfrm>
          <a:prstGeom prst="rect">
            <a:avLst/>
          </a:prstGeom>
        </p:spPr>
      </p:pic>
      <p:pic>
        <p:nvPicPr>
          <p:cNvPr id="5" name="Picture 5">
            <a:extLst>
              <a:ext uri="{FF2B5EF4-FFF2-40B4-BE49-F238E27FC236}">
                <a16:creationId xmlns:a16="http://schemas.microsoft.com/office/drawing/2014/main" id="{6D2FD47C-31C9-4066-A190-32B554D2BD42}"/>
              </a:ext>
            </a:extLst>
          </p:cNvPr>
          <p:cNvPicPr>
            <a:picLocks noChangeAspect="1"/>
          </p:cNvPicPr>
          <p:nvPr/>
        </p:nvPicPr>
        <p:blipFill>
          <a:blip r:embed="rId3"/>
          <a:stretch>
            <a:fillRect/>
          </a:stretch>
        </p:blipFill>
        <p:spPr>
          <a:xfrm>
            <a:off x="1033462" y="2336475"/>
            <a:ext cx="5422106" cy="1173019"/>
          </a:xfrm>
          <a:prstGeom prst="rect">
            <a:avLst/>
          </a:prstGeom>
        </p:spPr>
      </p:pic>
    </p:spTree>
    <p:extLst>
      <p:ext uri="{BB962C8B-B14F-4D97-AF65-F5344CB8AC3E}">
        <p14:creationId xmlns:p14="http://schemas.microsoft.com/office/powerpoint/2010/main" val="6966162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5AC93-519F-4E0C-AD38-13BF005D0740}"/>
              </a:ext>
            </a:extLst>
          </p:cNvPr>
          <p:cNvSpPr>
            <a:spLocks noGrp="1"/>
          </p:cNvSpPr>
          <p:nvPr>
            <p:ph type="title"/>
          </p:nvPr>
        </p:nvSpPr>
        <p:spPr>
          <a:xfrm>
            <a:off x="1257712" y="1287"/>
            <a:ext cx="9795638" cy="1114380"/>
          </a:xfrm>
        </p:spPr>
        <p:txBody>
          <a:bodyPr vert="horz" lIns="91440" tIns="45720" rIns="91440" bIns="45720" rtlCol="0" anchor="b">
            <a:normAutofit/>
          </a:bodyPr>
          <a:lstStyle/>
          <a:p>
            <a:pPr algn="ctr"/>
            <a:r>
              <a:rPr lang="en-US" sz="5200" dirty="0"/>
              <a:t>Model Accuracy &amp; telemetry</a:t>
            </a:r>
          </a:p>
        </p:txBody>
      </p:sp>
      <p:pic>
        <p:nvPicPr>
          <p:cNvPr id="7" name="Picture 7" descr="Graphical user interface, text, application, email&#10;&#10;Description automatically generated">
            <a:extLst>
              <a:ext uri="{FF2B5EF4-FFF2-40B4-BE49-F238E27FC236}">
                <a16:creationId xmlns:a16="http://schemas.microsoft.com/office/drawing/2014/main" id="{501A5C44-021F-401D-B81E-A743FA841823}"/>
              </a:ext>
            </a:extLst>
          </p:cNvPr>
          <p:cNvPicPr>
            <a:picLocks noChangeAspect="1"/>
          </p:cNvPicPr>
          <p:nvPr/>
        </p:nvPicPr>
        <p:blipFill>
          <a:blip r:embed="rId2"/>
          <a:stretch>
            <a:fillRect/>
          </a:stretch>
        </p:blipFill>
        <p:spPr>
          <a:xfrm>
            <a:off x="2783875" y="992215"/>
            <a:ext cx="7560780" cy="3914885"/>
          </a:xfrm>
          <a:prstGeom prst="rect">
            <a:avLst/>
          </a:prstGeom>
        </p:spPr>
      </p:pic>
      <p:pic>
        <p:nvPicPr>
          <p:cNvPr id="4" name="Picture 4" descr="Graphical user interface, text, application&#10;&#10;Description automatically generated">
            <a:extLst>
              <a:ext uri="{FF2B5EF4-FFF2-40B4-BE49-F238E27FC236}">
                <a16:creationId xmlns:a16="http://schemas.microsoft.com/office/drawing/2014/main" id="{F324E65D-F7DB-406A-B137-17EB0DDCFF2F}"/>
              </a:ext>
            </a:extLst>
          </p:cNvPr>
          <p:cNvPicPr>
            <a:picLocks noChangeAspect="1"/>
          </p:cNvPicPr>
          <p:nvPr/>
        </p:nvPicPr>
        <p:blipFill>
          <a:blip r:embed="rId3"/>
          <a:stretch>
            <a:fillRect/>
          </a:stretch>
        </p:blipFill>
        <p:spPr>
          <a:xfrm>
            <a:off x="2794192" y="4902807"/>
            <a:ext cx="7548880" cy="2057624"/>
          </a:xfrm>
          <a:prstGeom prst="rect">
            <a:avLst/>
          </a:prstGeom>
        </p:spPr>
      </p:pic>
    </p:spTree>
    <p:extLst>
      <p:ext uri="{BB962C8B-B14F-4D97-AF65-F5344CB8AC3E}">
        <p14:creationId xmlns:p14="http://schemas.microsoft.com/office/powerpoint/2010/main" val="6464604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E557B-2E48-4BEB-918C-DF6851729CAC}"/>
              </a:ext>
            </a:extLst>
          </p:cNvPr>
          <p:cNvSpPr>
            <a:spLocks noGrp="1"/>
          </p:cNvSpPr>
          <p:nvPr>
            <p:ph type="title"/>
          </p:nvPr>
        </p:nvSpPr>
        <p:spPr>
          <a:xfrm>
            <a:off x="908538" y="2428386"/>
            <a:ext cx="10515600" cy="1325563"/>
          </a:xfrm>
        </p:spPr>
        <p:txBody>
          <a:bodyPr/>
          <a:lstStyle/>
          <a:p>
            <a:pPr algn="ctr"/>
            <a:r>
              <a:rPr lang="en-US" b="1">
                <a:cs typeface="Calibri Light"/>
              </a:rPr>
              <a:t>Responsible AI </a:t>
            </a:r>
            <a:br>
              <a:rPr lang="en-US" sz="2400" b="1" dirty="0">
                <a:cs typeface="Calibri Light"/>
              </a:rPr>
            </a:br>
            <a:r>
              <a:rPr lang="en-US" sz="2400" b="1">
                <a:cs typeface="Calibri Light"/>
              </a:rPr>
              <a:t>*In Pipeline going forward</a:t>
            </a:r>
          </a:p>
        </p:txBody>
      </p:sp>
      <p:sp>
        <p:nvSpPr>
          <p:cNvPr id="3" name="Content Placeholder 2">
            <a:extLst>
              <a:ext uri="{FF2B5EF4-FFF2-40B4-BE49-F238E27FC236}">
                <a16:creationId xmlns:a16="http://schemas.microsoft.com/office/drawing/2014/main" id="{73B5A73C-A73F-4DF4-93BD-96B33E362D64}"/>
              </a:ext>
            </a:extLst>
          </p:cNvPr>
          <p:cNvSpPr>
            <a:spLocks noGrp="1"/>
          </p:cNvSpPr>
          <p:nvPr>
            <p:ph idx="1"/>
          </p:nvPr>
        </p:nvSpPr>
        <p:spPr>
          <a:xfrm>
            <a:off x="838200" y="3255839"/>
            <a:ext cx="10515600" cy="2944570"/>
          </a:xfrm>
        </p:spPr>
        <p:txBody>
          <a:bodyPr vert="horz" lIns="91440" tIns="45720" rIns="91440" bIns="45720" rtlCol="0" anchor="t">
            <a:normAutofit fontScale="85000" lnSpcReduction="20000"/>
          </a:bodyPr>
          <a:lstStyle/>
          <a:p>
            <a:pPr marL="0" indent="0">
              <a:buNone/>
            </a:pPr>
            <a:r>
              <a:rPr lang="en-US" dirty="0">
                <a:ea typeface="+mn-lt"/>
                <a:cs typeface="+mn-lt"/>
              </a:rPr>
              <a:t>  </a:t>
            </a:r>
            <a:endParaRPr lang="en-US" dirty="0"/>
          </a:p>
          <a:p>
            <a:pPr marL="0" indent="0">
              <a:buNone/>
            </a:pPr>
            <a:endParaRPr lang="en-US">
              <a:cs typeface="Calibri"/>
            </a:endParaRPr>
          </a:p>
          <a:p>
            <a:pPr marL="0" indent="0" algn="ctr">
              <a:buNone/>
            </a:pPr>
            <a:r>
              <a:rPr lang="en-US">
                <a:ea typeface="+mn-lt"/>
                <a:cs typeface="+mn-lt"/>
              </a:rPr>
              <a:t>AI systems can cause a variety of </a:t>
            </a:r>
            <a:r>
              <a:rPr lang="en-US" b="1">
                <a:ea typeface="+mn-lt"/>
                <a:cs typeface="+mn-lt"/>
              </a:rPr>
              <a:t>fairness-related harms</a:t>
            </a:r>
            <a:r>
              <a:rPr lang="en-US">
                <a:ea typeface="+mn-lt"/>
                <a:cs typeface="+mn-lt"/>
              </a:rPr>
              <a:t>, including harms involving people’s individual experiences with AI systems or the ways that AI systems represent the groups to which they belong. Prioritizing fairness in AI systems is a sociotechnical challenge.</a:t>
            </a:r>
            <a:endParaRPr lang="en-US">
              <a:cs typeface="Calibri"/>
            </a:endParaRPr>
          </a:p>
          <a:p>
            <a:pPr marL="0" indent="0" algn="ctr">
              <a:buNone/>
            </a:pPr>
            <a:br>
              <a:rPr lang="en-US" dirty="0">
                <a:ea typeface="+mn-lt"/>
                <a:cs typeface="+mn-lt"/>
              </a:rPr>
            </a:br>
            <a:r>
              <a:rPr lang="en-US">
                <a:ea typeface="+mn-lt"/>
                <a:cs typeface="+mn-lt"/>
              </a:rPr>
              <a:t>Responsible AI Guidelines suggest the best way to build </a:t>
            </a:r>
            <a:r>
              <a:rPr lang="en-US" b="1">
                <a:ea typeface="+mn-lt"/>
                <a:cs typeface="+mn-lt"/>
              </a:rPr>
              <a:t>fairness</a:t>
            </a:r>
            <a:r>
              <a:rPr lang="en-US">
                <a:ea typeface="+mn-lt"/>
                <a:cs typeface="+mn-lt"/>
              </a:rPr>
              <a:t>, </a:t>
            </a:r>
            <a:r>
              <a:rPr lang="en-US" b="1">
                <a:ea typeface="+mn-lt"/>
                <a:cs typeface="+mn-lt"/>
              </a:rPr>
              <a:t>interpretability</a:t>
            </a:r>
            <a:r>
              <a:rPr lang="en-US">
                <a:ea typeface="+mn-lt"/>
                <a:cs typeface="+mn-lt"/>
              </a:rPr>
              <a:t>, </a:t>
            </a:r>
            <a:r>
              <a:rPr lang="en-US" b="1">
                <a:ea typeface="+mn-lt"/>
                <a:cs typeface="+mn-lt"/>
              </a:rPr>
              <a:t>privacy</a:t>
            </a:r>
            <a:r>
              <a:rPr lang="en-US">
                <a:ea typeface="+mn-lt"/>
                <a:cs typeface="+mn-lt"/>
              </a:rPr>
              <a:t>, and </a:t>
            </a:r>
            <a:r>
              <a:rPr lang="en-US" b="1">
                <a:ea typeface="+mn-lt"/>
                <a:cs typeface="+mn-lt"/>
              </a:rPr>
              <a:t>security </a:t>
            </a:r>
            <a:r>
              <a:rPr lang="en-US">
                <a:ea typeface="+mn-lt"/>
                <a:cs typeface="+mn-lt"/>
              </a:rPr>
              <a:t>into these systems.</a:t>
            </a:r>
            <a:endParaRPr lang="en-US">
              <a:cs typeface="Calibri"/>
            </a:endParaRPr>
          </a:p>
        </p:txBody>
      </p:sp>
      <p:pic>
        <p:nvPicPr>
          <p:cNvPr id="6" name="Graphic 6" descr="Crying face with solid fill with solid fill">
            <a:extLst>
              <a:ext uri="{FF2B5EF4-FFF2-40B4-BE49-F238E27FC236}">
                <a16:creationId xmlns:a16="http://schemas.microsoft.com/office/drawing/2014/main" id="{35E1975C-1BCF-4A56-980B-01623B6018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66417" y="697523"/>
            <a:ext cx="1395046" cy="1406769"/>
          </a:xfrm>
          <a:prstGeom prst="rect">
            <a:avLst/>
          </a:prstGeom>
        </p:spPr>
      </p:pic>
      <p:pic>
        <p:nvPicPr>
          <p:cNvPr id="7" name="Graphic 7" descr="Smiling face outline with solid fill">
            <a:extLst>
              <a:ext uri="{FF2B5EF4-FFF2-40B4-BE49-F238E27FC236}">
                <a16:creationId xmlns:a16="http://schemas.microsoft.com/office/drawing/2014/main" id="{1CC8F3EA-E25A-4F46-85C0-C7F371427C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38350" y="738163"/>
            <a:ext cx="1336430" cy="1324707"/>
          </a:xfrm>
          <a:prstGeom prst="rect">
            <a:avLst/>
          </a:prstGeom>
        </p:spPr>
      </p:pic>
      <p:pic>
        <p:nvPicPr>
          <p:cNvPr id="8" name="Graphic 8" descr="Arrow Down with solid fill">
            <a:extLst>
              <a:ext uri="{FF2B5EF4-FFF2-40B4-BE49-F238E27FC236}">
                <a16:creationId xmlns:a16="http://schemas.microsoft.com/office/drawing/2014/main" id="{F219F450-1B7C-43F3-B51E-FD1A873774A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080000">
            <a:off x="5612228" y="1049216"/>
            <a:ext cx="914400" cy="914400"/>
          </a:xfrm>
          <a:prstGeom prst="rect">
            <a:avLst/>
          </a:prstGeom>
        </p:spPr>
      </p:pic>
    </p:spTree>
    <p:extLst>
      <p:ext uri="{BB962C8B-B14F-4D97-AF65-F5344CB8AC3E}">
        <p14:creationId xmlns:p14="http://schemas.microsoft.com/office/powerpoint/2010/main" val="32449278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Oval 503">
            <a:extLst>
              <a:ext uri="{FF2B5EF4-FFF2-40B4-BE49-F238E27FC236}">
                <a16:creationId xmlns:a16="http://schemas.microsoft.com/office/drawing/2014/main" id="{AF203993-250C-457F-986A-F677E43F2EAD}"/>
              </a:ext>
            </a:extLst>
          </p:cNvPr>
          <p:cNvSpPr/>
          <p:nvPr/>
        </p:nvSpPr>
        <p:spPr>
          <a:xfrm>
            <a:off x="5110480" y="280924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3</a:t>
            </a:r>
            <a:endParaRPr lang="en-US"/>
          </a:p>
        </p:txBody>
      </p:sp>
      <p:sp>
        <p:nvSpPr>
          <p:cNvPr id="507" name="Oval 506">
            <a:extLst>
              <a:ext uri="{FF2B5EF4-FFF2-40B4-BE49-F238E27FC236}">
                <a16:creationId xmlns:a16="http://schemas.microsoft.com/office/drawing/2014/main" id="{3EC9F608-91F5-4BB7-8F23-887D3A89308C}"/>
              </a:ext>
            </a:extLst>
          </p:cNvPr>
          <p:cNvSpPr/>
          <p:nvPr/>
        </p:nvSpPr>
        <p:spPr>
          <a:xfrm>
            <a:off x="7264399" y="2819399"/>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4</a:t>
            </a:r>
            <a:endParaRPr lang="en-US"/>
          </a:p>
        </p:txBody>
      </p:sp>
      <p:sp>
        <p:nvSpPr>
          <p:cNvPr id="508" name="Oval 507">
            <a:extLst>
              <a:ext uri="{FF2B5EF4-FFF2-40B4-BE49-F238E27FC236}">
                <a16:creationId xmlns:a16="http://schemas.microsoft.com/office/drawing/2014/main" id="{D0FB6F35-5AF0-4C25-9663-0FBCDA401608}"/>
              </a:ext>
            </a:extLst>
          </p:cNvPr>
          <p:cNvSpPr/>
          <p:nvPr/>
        </p:nvSpPr>
        <p:spPr>
          <a:xfrm>
            <a:off x="9418319" y="2880359"/>
            <a:ext cx="90424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5</a:t>
            </a:r>
            <a:endParaRPr lang="en-US"/>
          </a:p>
        </p:txBody>
      </p:sp>
      <p:sp>
        <p:nvSpPr>
          <p:cNvPr id="509" name="Oval 508">
            <a:extLst>
              <a:ext uri="{FF2B5EF4-FFF2-40B4-BE49-F238E27FC236}">
                <a16:creationId xmlns:a16="http://schemas.microsoft.com/office/drawing/2014/main" id="{E06D5679-2D8D-4224-9A4D-2F445BCA4165}"/>
              </a:ext>
            </a:extLst>
          </p:cNvPr>
          <p:cNvSpPr/>
          <p:nvPr/>
        </p:nvSpPr>
        <p:spPr>
          <a:xfrm>
            <a:off x="3312160" y="2819399"/>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2</a:t>
            </a:r>
            <a:endParaRPr lang="en-US"/>
          </a:p>
        </p:txBody>
      </p:sp>
      <p:sp>
        <p:nvSpPr>
          <p:cNvPr id="510" name="Oval 509">
            <a:extLst>
              <a:ext uri="{FF2B5EF4-FFF2-40B4-BE49-F238E27FC236}">
                <a16:creationId xmlns:a16="http://schemas.microsoft.com/office/drawing/2014/main" id="{1E4CBE54-0283-4291-9DA6-F4A0F90437F4}"/>
              </a:ext>
            </a:extLst>
          </p:cNvPr>
          <p:cNvSpPr/>
          <p:nvPr/>
        </p:nvSpPr>
        <p:spPr>
          <a:xfrm>
            <a:off x="1270000" y="2819399"/>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1</a:t>
            </a:r>
            <a:endParaRPr lang="en-US"/>
          </a:p>
        </p:txBody>
      </p:sp>
      <p:cxnSp>
        <p:nvCxnSpPr>
          <p:cNvPr id="511" name="Straight Arrow Connector 510">
            <a:extLst>
              <a:ext uri="{FF2B5EF4-FFF2-40B4-BE49-F238E27FC236}">
                <a16:creationId xmlns:a16="http://schemas.microsoft.com/office/drawing/2014/main" id="{89A307D2-FBA9-4146-A144-D43374CAF1F4}"/>
              </a:ext>
            </a:extLst>
          </p:cNvPr>
          <p:cNvCxnSpPr/>
          <p:nvPr/>
        </p:nvCxnSpPr>
        <p:spPr>
          <a:xfrm flipV="1">
            <a:off x="2124075" y="3328035"/>
            <a:ext cx="9428480" cy="40640"/>
          </a:xfrm>
          <a:prstGeom prst="straightConnector1">
            <a:avLst/>
          </a:prstGeom>
          <a:ln w="28575"/>
        </p:spPr>
        <p:style>
          <a:lnRef idx="1">
            <a:schemeClr val="accent1"/>
          </a:lnRef>
          <a:fillRef idx="0">
            <a:schemeClr val="accent1"/>
          </a:fillRef>
          <a:effectRef idx="0">
            <a:schemeClr val="accent1"/>
          </a:effectRef>
          <a:fontRef idx="minor">
            <a:schemeClr val="tx1"/>
          </a:fontRef>
        </p:style>
      </p:cxnSp>
      <p:sp>
        <p:nvSpPr>
          <p:cNvPr id="512" name="TextBox 511">
            <a:extLst>
              <a:ext uri="{FF2B5EF4-FFF2-40B4-BE49-F238E27FC236}">
                <a16:creationId xmlns:a16="http://schemas.microsoft.com/office/drawing/2014/main" id="{776C8753-0284-4D12-858E-94804E091E86}"/>
              </a:ext>
            </a:extLst>
          </p:cNvPr>
          <p:cNvSpPr txBox="1"/>
          <p:nvPr/>
        </p:nvSpPr>
        <p:spPr>
          <a:xfrm>
            <a:off x="4685030" y="4095750"/>
            <a:ext cx="160528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Train &amp; Evaluate Model</a:t>
            </a:r>
          </a:p>
        </p:txBody>
      </p:sp>
      <p:sp>
        <p:nvSpPr>
          <p:cNvPr id="514" name="TextBox 513">
            <a:extLst>
              <a:ext uri="{FF2B5EF4-FFF2-40B4-BE49-F238E27FC236}">
                <a16:creationId xmlns:a16="http://schemas.microsoft.com/office/drawing/2014/main" id="{55D0B30E-6707-418F-85C6-7E398EDB0666}"/>
              </a:ext>
            </a:extLst>
          </p:cNvPr>
          <p:cNvSpPr txBox="1"/>
          <p:nvPr/>
        </p:nvSpPr>
        <p:spPr>
          <a:xfrm>
            <a:off x="7143749" y="4146550"/>
            <a:ext cx="12801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Deploy</a:t>
            </a:r>
          </a:p>
        </p:txBody>
      </p:sp>
      <p:sp>
        <p:nvSpPr>
          <p:cNvPr id="515" name="TextBox 514">
            <a:extLst>
              <a:ext uri="{FF2B5EF4-FFF2-40B4-BE49-F238E27FC236}">
                <a16:creationId xmlns:a16="http://schemas.microsoft.com/office/drawing/2014/main" id="{FBA619C4-28CF-4261-AA1F-0FEBFDEC63DD}"/>
              </a:ext>
            </a:extLst>
          </p:cNvPr>
          <p:cNvSpPr txBox="1"/>
          <p:nvPr/>
        </p:nvSpPr>
        <p:spPr>
          <a:xfrm>
            <a:off x="3049269" y="4146550"/>
            <a:ext cx="130048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Build Model</a:t>
            </a:r>
          </a:p>
        </p:txBody>
      </p:sp>
      <p:sp>
        <p:nvSpPr>
          <p:cNvPr id="516" name="TextBox 515">
            <a:extLst>
              <a:ext uri="{FF2B5EF4-FFF2-40B4-BE49-F238E27FC236}">
                <a16:creationId xmlns:a16="http://schemas.microsoft.com/office/drawing/2014/main" id="{5197C032-1DBC-49F9-821C-7E698AAB4178}"/>
              </a:ext>
            </a:extLst>
          </p:cNvPr>
          <p:cNvSpPr txBox="1"/>
          <p:nvPr/>
        </p:nvSpPr>
        <p:spPr>
          <a:xfrm>
            <a:off x="458469" y="409575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Gather &amp; </a:t>
            </a:r>
            <a:br>
              <a:rPr lang="en-US"/>
            </a:br>
            <a:r>
              <a:rPr lang="en-US"/>
              <a:t>Pre-process data</a:t>
            </a:r>
          </a:p>
        </p:txBody>
      </p:sp>
      <p:sp>
        <p:nvSpPr>
          <p:cNvPr id="517" name="TextBox 516">
            <a:extLst>
              <a:ext uri="{FF2B5EF4-FFF2-40B4-BE49-F238E27FC236}">
                <a16:creationId xmlns:a16="http://schemas.microsoft.com/office/drawing/2014/main" id="{73956E29-C3AB-409D-987E-E1CC15831F01}"/>
              </a:ext>
            </a:extLst>
          </p:cNvPr>
          <p:cNvSpPr txBox="1"/>
          <p:nvPr/>
        </p:nvSpPr>
        <p:spPr>
          <a:xfrm>
            <a:off x="9165589" y="4146550"/>
            <a:ext cx="14122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Predict</a:t>
            </a:r>
          </a:p>
        </p:txBody>
      </p:sp>
      <p:cxnSp>
        <p:nvCxnSpPr>
          <p:cNvPr id="518" name="Straight Arrow Connector 517">
            <a:extLst>
              <a:ext uri="{FF2B5EF4-FFF2-40B4-BE49-F238E27FC236}">
                <a16:creationId xmlns:a16="http://schemas.microsoft.com/office/drawing/2014/main" id="{72ADD5F6-FD73-4623-BCA8-F304E202634F}"/>
              </a:ext>
            </a:extLst>
          </p:cNvPr>
          <p:cNvCxnSpPr/>
          <p:nvPr/>
        </p:nvCxnSpPr>
        <p:spPr>
          <a:xfrm>
            <a:off x="2806065" y="2292985"/>
            <a:ext cx="20320" cy="104648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9" name="Straight Arrow Connector 518">
            <a:extLst>
              <a:ext uri="{FF2B5EF4-FFF2-40B4-BE49-F238E27FC236}">
                <a16:creationId xmlns:a16="http://schemas.microsoft.com/office/drawing/2014/main" id="{C0454045-4792-46DB-88A8-D72CECF309DC}"/>
              </a:ext>
            </a:extLst>
          </p:cNvPr>
          <p:cNvCxnSpPr>
            <a:cxnSpLocks/>
          </p:cNvCxnSpPr>
          <p:nvPr/>
        </p:nvCxnSpPr>
        <p:spPr>
          <a:xfrm>
            <a:off x="6544945" y="3349625"/>
            <a:ext cx="20320" cy="168656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0" name="Straight Arrow Connector 519">
            <a:extLst>
              <a:ext uri="{FF2B5EF4-FFF2-40B4-BE49-F238E27FC236}">
                <a16:creationId xmlns:a16="http://schemas.microsoft.com/office/drawing/2014/main" id="{E2098ABB-062F-477A-9EE3-AA0765F31F00}"/>
              </a:ext>
            </a:extLst>
          </p:cNvPr>
          <p:cNvCxnSpPr>
            <a:cxnSpLocks/>
          </p:cNvCxnSpPr>
          <p:nvPr/>
        </p:nvCxnSpPr>
        <p:spPr>
          <a:xfrm>
            <a:off x="6941185" y="2110104"/>
            <a:ext cx="20320" cy="122936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1" name="Straight Arrow Connector 520">
            <a:extLst>
              <a:ext uri="{FF2B5EF4-FFF2-40B4-BE49-F238E27FC236}">
                <a16:creationId xmlns:a16="http://schemas.microsoft.com/office/drawing/2014/main" id="{7737ECA0-F29A-4D46-89FD-0646CD5818EF}"/>
              </a:ext>
            </a:extLst>
          </p:cNvPr>
          <p:cNvCxnSpPr>
            <a:cxnSpLocks/>
          </p:cNvCxnSpPr>
          <p:nvPr/>
        </p:nvCxnSpPr>
        <p:spPr>
          <a:xfrm>
            <a:off x="8719185" y="3339464"/>
            <a:ext cx="20320" cy="104648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2" name="Straight Arrow Connector 521">
            <a:extLst>
              <a:ext uri="{FF2B5EF4-FFF2-40B4-BE49-F238E27FC236}">
                <a16:creationId xmlns:a16="http://schemas.microsoft.com/office/drawing/2014/main" id="{A0440A4A-BC9C-4198-984F-424D6F6E01FF}"/>
              </a:ext>
            </a:extLst>
          </p:cNvPr>
          <p:cNvCxnSpPr>
            <a:cxnSpLocks/>
          </p:cNvCxnSpPr>
          <p:nvPr/>
        </p:nvCxnSpPr>
        <p:spPr>
          <a:xfrm>
            <a:off x="10934065" y="3339464"/>
            <a:ext cx="20320" cy="104648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23" name="TextBox 522">
            <a:extLst>
              <a:ext uri="{FF2B5EF4-FFF2-40B4-BE49-F238E27FC236}">
                <a16:creationId xmlns:a16="http://schemas.microsoft.com/office/drawing/2014/main" id="{A9499411-C457-425A-A095-BD0F297B12A0}"/>
              </a:ext>
            </a:extLst>
          </p:cNvPr>
          <p:cNvSpPr txBox="1"/>
          <p:nvPr/>
        </p:nvSpPr>
        <p:spPr>
          <a:xfrm>
            <a:off x="1443988" y="1362709"/>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00B050"/>
                </a:solidFill>
              </a:rPr>
              <a:t>Identify Dataset Imbalances</a:t>
            </a:r>
            <a:br>
              <a:rPr lang="en-US" b="1">
                <a:solidFill>
                  <a:srgbClr val="00B050"/>
                </a:solidFill>
              </a:rPr>
            </a:br>
            <a:r>
              <a:rPr lang="en-US" b="1">
                <a:solidFill>
                  <a:srgbClr val="00B050"/>
                </a:solidFill>
                <a:cs typeface="Calibri"/>
              </a:rPr>
              <a:t>(Data Sampler)</a:t>
            </a:r>
          </a:p>
        </p:txBody>
      </p:sp>
      <p:sp>
        <p:nvSpPr>
          <p:cNvPr id="524" name="TextBox 523">
            <a:extLst>
              <a:ext uri="{FF2B5EF4-FFF2-40B4-BE49-F238E27FC236}">
                <a16:creationId xmlns:a16="http://schemas.microsoft.com/office/drawing/2014/main" id="{1D0A6741-B3E0-4350-907E-A9AEB547568B}"/>
              </a:ext>
            </a:extLst>
          </p:cNvPr>
          <p:cNvSpPr txBox="1"/>
          <p:nvPr/>
        </p:nvSpPr>
        <p:spPr>
          <a:xfrm>
            <a:off x="5568947" y="1443988"/>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FFC000"/>
                </a:solidFill>
              </a:rPr>
              <a:t>Set prediction threshold</a:t>
            </a:r>
            <a:br>
              <a:rPr lang="en-US" b="1">
                <a:solidFill>
                  <a:srgbClr val="FFC000"/>
                </a:solidFill>
                <a:cs typeface="Calibri"/>
              </a:rPr>
            </a:br>
            <a:r>
              <a:rPr lang="en-US" b="1">
                <a:solidFill>
                  <a:srgbClr val="FFC000"/>
                </a:solidFill>
                <a:cs typeface="Calibri"/>
              </a:rPr>
              <a:t>(Optimizer)</a:t>
            </a:r>
          </a:p>
        </p:txBody>
      </p:sp>
      <p:sp>
        <p:nvSpPr>
          <p:cNvPr id="525" name="TextBox 524">
            <a:extLst>
              <a:ext uri="{FF2B5EF4-FFF2-40B4-BE49-F238E27FC236}">
                <a16:creationId xmlns:a16="http://schemas.microsoft.com/office/drawing/2014/main" id="{12CC6E43-9CCE-41DB-A22D-CE3D8073A8E9}"/>
              </a:ext>
            </a:extLst>
          </p:cNvPr>
          <p:cNvSpPr txBox="1"/>
          <p:nvPr/>
        </p:nvSpPr>
        <p:spPr>
          <a:xfrm>
            <a:off x="5294627" y="5193028"/>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FFC000"/>
                </a:solidFill>
              </a:rPr>
              <a:t>Predicting fairness </a:t>
            </a:r>
            <a:br>
              <a:rPr lang="en-US" b="1">
                <a:solidFill>
                  <a:srgbClr val="FFC000"/>
                </a:solidFill>
              </a:rPr>
            </a:br>
            <a:r>
              <a:rPr lang="en-US" b="1">
                <a:solidFill>
                  <a:srgbClr val="FFC000"/>
                </a:solidFill>
              </a:rPr>
              <a:t>for subgroups </a:t>
            </a:r>
            <a:br>
              <a:rPr lang="en-US" b="1">
                <a:solidFill>
                  <a:srgbClr val="FFC000"/>
                </a:solidFill>
              </a:rPr>
            </a:br>
            <a:r>
              <a:rPr lang="en-US" b="1">
                <a:solidFill>
                  <a:srgbClr val="FFC000"/>
                </a:solidFill>
              </a:rPr>
              <a:t>in Model</a:t>
            </a:r>
            <a:br>
              <a:rPr lang="en-US" b="1">
                <a:solidFill>
                  <a:srgbClr val="FFC000"/>
                </a:solidFill>
              </a:rPr>
            </a:br>
            <a:r>
              <a:rPr lang="en-US" b="1">
                <a:solidFill>
                  <a:srgbClr val="FFC000"/>
                </a:solidFill>
                <a:cs typeface="Calibri"/>
              </a:rPr>
              <a:t>(Fairlearn)</a:t>
            </a:r>
            <a:endParaRPr lang="en-US">
              <a:solidFill>
                <a:srgbClr val="FFC000"/>
              </a:solidFill>
            </a:endParaRPr>
          </a:p>
        </p:txBody>
      </p:sp>
      <p:sp>
        <p:nvSpPr>
          <p:cNvPr id="526" name="TextBox 525">
            <a:extLst>
              <a:ext uri="{FF2B5EF4-FFF2-40B4-BE49-F238E27FC236}">
                <a16:creationId xmlns:a16="http://schemas.microsoft.com/office/drawing/2014/main" id="{634C861E-D2EA-451E-B5A5-0D46701EC0F1}"/>
              </a:ext>
            </a:extLst>
          </p:cNvPr>
          <p:cNvSpPr txBox="1"/>
          <p:nvPr/>
        </p:nvSpPr>
        <p:spPr>
          <a:xfrm>
            <a:off x="7357107" y="4512308"/>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FFC000"/>
                </a:solidFill>
              </a:rPr>
              <a:t>Understand Model behaviour on real data</a:t>
            </a:r>
            <a:br>
              <a:rPr lang="en-US" b="1">
                <a:solidFill>
                  <a:srgbClr val="FFC000"/>
                </a:solidFill>
                <a:cs typeface="Calibri"/>
              </a:rPr>
            </a:br>
            <a:r>
              <a:rPr lang="en-US" b="1">
                <a:solidFill>
                  <a:srgbClr val="FFC000"/>
                </a:solidFill>
              </a:rPr>
              <a:t>(Error</a:t>
            </a:r>
            <a:r>
              <a:rPr lang="en-US" b="1">
                <a:solidFill>
                  <a:srgbClr val="FFC000"/>
                </a:solidFill>
                <a:cs typeface="Calibri"/>
              </a:rPr>
              <a:t> Analysis)</a:t>
            </a:r>
          </a:p>
        </p:txBody>
      </p:sp>
      <p:sp>
        <p:nvSpPr>
          <p:cNvPr id="527" name="TextBox 526">
            <a:extLst>
              <a:ext uri="{FF2B5EF4-FFF2-40B4-BE49-F238E27FC236}">
                <a16:creationId xmlns:a16="http://schemas.microsoft.com/office/drawing/2014/main" id="{AF53E5D8-B913-4B13-BF83-D2A77603DAC3}"/>
              </a:ext>
            </a:extLst>
          </p:cNvPr>
          <p:cNvSpPr txBox="1"/>
          <p:nvPr/>
        </p:nvSpPr>
        <p:spPr>
          <a:xfrm>
            <a:off x="9978387" y="4461508"/>
            <a:ext cx="221488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00B050"/>
                </a:solidFill>
              </a:rPr>
              <a:t>Prediction</a:t>
            </a:r>
            <a:r>
              <a:rPr lang="en-US" b="1">
                <a:solidFill>
                  <a:srgbClr val="00B050"/>
                </a:solidFill>
                <a:cs typeface="Calibri"/>
              </a:rPr>
              <a:t> Analysis </a:t>
            </a:r>
            <a:br>
              <a:rPr lang="en-US" b="1">
                <a:solidFill>
                  <a:srgbClr val="00B050"/>
                </a:solidFill>
                <a:cs typeface="Calibri"/>
              </a:rPr>
            </a:br>
            <a:r>
              <a:rPr lang="en-US" b="1">
                <a:solidFill>
                  <a:srgbClr val="00B050"/>
                </a:solidFill>
                <a:cs typeface="Calibri"/>
              </a:rPr>
              <a:t>to users</a:t>
            </a:r>
            <a:br>
              <a:rPr lang="en-US" b="1">
                <a:solidFill>
                  <a:srgbClr val="00B050"/>
                </a:solidFill>
                <a:cs typeface="Calibri"/>
              </a:rPr>
            </a:br>
            <a:r>
              <a:rPr lang="en-US" b="1">
                <a:solidFill>
                  <a:srgbClr val="00B050"/>
                </a:solidFill>
                <a:cs typeface="Calibri"/>
              </a:rPr>
              <a:t>(Model Interpretability)</a:t>
            </a:r>
            <a:endParaRPr lang="en-US"/>
          </a:p>
        </p:txBody>
      </p:sp>
      <p:sp>
        <p:nvSpPr>
          <p:cNvPr id="530" name="TextBox 529">
            <a:extLst>
              <a:ext uri="{FF2B5EF4-FFF2-40B4-BE49-F238E27FC236}">
                <a16:creationId xmlns:a16="http://schemas.microsoft.com/office/drawing/2014/main" id="{B5DA2170-564F-44CD-8786-F897D4AEF050}"/>
              </a:ext>
            </a:extLst>
          </p:cNvPr>
          <p:cNvSpPr txBox="1"/>
          <p:nvPr/>
        </p:nvSpPr>
        <p:spPr>
          <a:xfrm>
            <a:off x="1554480" y="547624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Available in Framework</a:t>
            </a:r>
          </a:p>
        </p:txBody>
      </p:sp>
      <p:sp>
        <p:nvSpPr>
          <p:cNvPr id="531" name="TextBox 530">
            <a:extLst>
              <a:ext uri="{FF2B5EF4-FFF2-40B4-BE49-F238E27FC236}">
                <a16:creationId xmlns:a16="http://schemas.microsoft.com/office/drawing/2014/main" id="{C3B83CF1-0E5B-4683-B81C-3F0DFF5069A1}"/>
              </a:ext>
            </a:extLst>
          </p:cNvPr>
          <p:cNvSpPr txBox="1"/>
          <p:nvPr/>
        </p:nvSpPr>
        <p:spPr>
          <a:xfrm>
            <a:off x="1554480" y="613663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In progress</a:t>
            </a:r>
          </a:p>
        </p:txBody>
      </p:sp>
      <p:sp>
        <p:nvSpPr>
          <p:cNvPr id="533" name="Oval 532">
            <a:extLst>
              <a:ext uri="{FF2B5EF4-FFF2-40B4-BE49-F238E27FC236}">
                <a16:creationId xmlns:a16="http://schemas.microsoft.com/office/drawing/2014/main" id="{4D38BC2A-4703-4264-8C4A-85A20EEEB6C5}"/>
              </a:ext>
            </a:extLst>
          </p:cNvPr>
          <p:cNvSpPr/>
          <p:nvPr/>
        </p:nvSpPr>
        <p:spPr>
          <a:xfrm>
            <a:off x="1107440" y="6090918"/>
            <a:ext cx="447040" cy="4572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cs typeface="Calibri"/>
            </a:endParaRPr>
          </a:p>
        </p:txBody>
      </p:sp>
      <p:sp>
        <p:nvSpPr>
          <p:cNvPr id="534" name="Oval 533">
            <a:extLst>
              <a:ext uri="{FF2B5EF4-FFF2-40B4-BE49-F238E27FC236}">
                <a16:creationId xmlns:a16="http://schemas.microsoft.com/office/drawing/2014/main" id="{92FF9FB3-2475-48D6-8740-14948CE1B46B}"/>
              </a:ext>
            </a:extLst>
          </p:cNvPr>
          <p:cNvSpPr/>
          <p:nvPr/>
        </p:nvSpPr>
        <p:spPr>
          <a:xfrm>
            <a:off x="1107440" y="5430517"/>
            <a:ext cx="447040" cy="4572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cs typeface="Calibri"/>
            </a:endParaRPr>
          </a:p>
        </p:txBody>
      </p:sp>
      <p:sp>
        <p:nvSpPr>
          <p:cNvPr id="535" name="TextBox 534">
            <a:extLst>
              <a:ext uri="{FF2B5EF4-FFF2-40B4-BE49-F238E27FC236}">
                <a16:creationId xmlns:a16="http://schemas.microsoft.com/office/drawing/2014/main" id="{8FE0A9C8-F8D3-49A7-9E8A-723ABE5113C9}"/>
              </a:ext>
            </a:extLst>
          </p:cNvPr>
          <p:cNvSpPr txBox="1"/>
          <p:nvPr/>
        </p:nvSpPr>
        <p:spPr>
          <a:xfrm>
            <a:off x="569595" y="224155"/>
            <a:ext cx="1084072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t>Stages of a Pipeline with Responsible AI Guidelines</a:t>
            </a:r>
            <a:endParaRPr lang="en-US" sz="3600" b="1">
              <a:cs typeface="Calibri"/>
            </a:endParaRPr>
          </a:p>
        </p:txBody>
      </p:sp>
    </p:spTree>
    <p:extLst>
      <p:ext uri="{BB962C8B-B14F-4D97-AF65-F5344CB8AC3E}">
        <p14:creationId xmlns:p14="http://schemas.microsoft.com/office/powerpoint/2010/main" val="2569914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9620F0D-31DC-4840-81C5-82A989805A60}"/>
              </a:ext>
            </a:extLst>
          </p:cNvPr>
          <p:cNvSpPr txBox="1"/>
          <p:nvPr/>
        </p:nvSpPr>
        <p:spPr>
          <a:xfrm>
            <a:off x="377190" y="212353"/>
            <a:ext cx="11437620" cy="584775"/>
          </a:xfrm>
          <a:prstGeom prst="rect">
            <a:avLst/>
          </a:prstGeom>
          <a:noFill/>
        </p:spPr>
        <p:txBody>
          <a:bodyPr wrap="square" rtlCol="0">
            <a:spAutoFit/>
          </a:bodyPr>
          <a:lstStyle/>
          <a:p>
            <a:r>
              <a:rPr lang="en-US" sz="3200">
                <a:latin typeface="Segoe UI" panose="020B0502040204020203" pitchFamily="34" charset="0"/>
                <a:cs typeface="Segoe UI" panose="020B0502040204020203" pitchFamily="34" charset="0"/>
              </a:rPr>
              <a:t>Azure Auto ML</a:t>
            </a:r>
          </a:p>
        </p:txBody>
      </p:sp>
      <p:sp>
        <p:nvSpPr>
          <p:cNvPr id="5" name="TextBox 4">
            <a:extLst>
              <a:ext uri="{FF2B5EF4-FFF2-40B4-BE49-F238E27FC236}">
                <a16:creationId xmlns:a16="http://schemas.microsoft.com/office/drawing/2014/main" id="{A53B78CC-6A82-49B7-ADAF-C5772143E12B}"/>
              </a:ext>
            </a:extLst>
          </p:cNvPr>
          <p:cNvSpPr txBox="1"/>
          <p:nvPr/>
        </p:nvSpPr>
        <p:spPr>
          <a:xfrm>
            <a:off x="506730" y="1028724"/>
            <a:ext cx="10881360" cy="2554545"/>
          </a:xfrm>
          <a:prstGeom prst="rect">
            <a:avLst/>
          </a:prstGeom>
          <a:noFill/>
        </p:spPr>
        <p:txBody>
          <a:bodyPr wrap="square" rtlCol="0">
            <a:spAutoFit/>
          </a:bodyPr>
          <a:lstStyle/>
          <a:p>
            <a:r>
              <a:rPr lang="en-US" sz="2000" b="1" i="0">
                <a:effectLst/>
                <a:latin typeface="Segoe UI" panose="020B0502040204020203" pitchFamily="34" charset="0"/>
                <a:cs typeface="Segoe UI" panose="020B0502040204020203" pitchFamily="34" charset="0"/>
              </a:rPr>
              <a:t>What is Azure Auto ML?</a:t>
            </a:r>
          </a:p>
          <a:p>
            <a:r>
              <a:rPr lang="en-US" sz="2000" b="0" i="0">
                <a:effectLst/>
                <a:latin typeface="Arial" panose="020B0604020202020204" pitchFamily="34" charset="0"/>
              </a:rPr>
              <a:t>Azure Automated Machine Learning tools (Auto ML), promise to reduce the time and effort needed to develop an effective machine learning model by automating the time consuming, iterative tasks of machine learning model development. At its simplest , Auto ML capabilities promise to take a data set, and (with a relatively small amount of input from the user), then automatically try many different possible combination of ML models, data features and configuration parameters, scoring the output of the model for each approach tried, and then reporting back the approach that scored highest.</a:t>
            </a:r>
            <a:endParaRPr lang="en-US" sz="2000">
              <a:latin typeface="Segoe UI" panose="020B0502040204020203" pitchFamily="34" charset="0"/>
              <a:cs typeface="Segoe UI" panose="020B0502040204020203" pitchFamily="34" charset="0"/>
            </a:endParaRPr>
          </a:p>
        </p:txBody>
      </p:sp>
      <p:pic>
        <p:nvPicPr>
          <p:cNvPr id="2050" name="Picture 2">
            <a:extLst>
              <a:ext uri="{FF2B5EF4-FFF2-40B4-BE49-F238E27FC236}">
                <a16:creationId xmlns:a16="http://schemas.microsoft.com/office/drawing/2014/main" id="{A6BB4FB5-3E95-4C82-AF71-B6A01833B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3248" y="3739403"/>
            <a:ext cx="6734175" cy="278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8305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9E86765-F111-41BE-93D2-864C8F200EAD}"/>
              </a:ext>
            </a:extLst>
          </p:cNvPr>
          <p:cNvSpPr>
            <a:spLocks noGrp="1"/>
          </p:cNvSpPr>
          <p:nvPr>
            <p:ph type="title"/>
          </p:nvPr>
        </p:nvSpPr>
        <p:spPr>
          <a:xfrm>
            <a:off x="716280" y="1711960"/>
            <a:ext cx="2743200" cy="2743200"/>
          </a:xfrm>
          <a:prstGeom prst="ellipse">
            <a:avLst/>
          </a:prstGeom>
          <a:solidFill>
            <a:srgbClr val="262626"/>
          </a:solidFill>
          <a:ln w="174625" cmpd="thinThick">
            <a:solidFill>
              <a:srgbClr val="262626"/>
            </a:solidFill>
          </a:ln>
        </p:spPr>
        <p:txBody>
          <a:bodyPr anchor="ctr">
            <a:normAutofit/>
          </a:bodyPr>
          <a:lstStyle/>
          <a:p>
            <a:pPr algn="ctr" fontAlgn="base"/>
            <a:r>
              <a:rPr lang="en-US" sz="2600" b="1">
                <a:solidFill>
                  <a:srgbClr val="FFFFFF"/>
                </a:solidFill>
              </a:rPr>
              <a:t>Responsible AI Guidelines</a:t>
            </a:r>
            <a:endParaRPr lang="en-US" sz="2600" b="1">
              <a:solidFill>
                <a:srgbClr val="FFFFFF"/>
              </a:solidFill>
              <a:cs typeface="Calibri Light"/>
            </a:endParaRPr>
          </a:p>
        </p:txBody>
      </p:sp>
      <p:graphicFrame>
        <p:nvGraphicFramePr>
          <p:cNvPr id="17" name="Content Placeholder 4">
            <a:extLst>
              <a:ext uri="{FF2B5EF4-FFF2-40B4-BE49-F238E27FC236}">
                <a16:creationId xmlns:a16="http://schemas.microsoft.com/office/drawing/2014/main" id="{C6C7352A-8505-4A3D-80BB-C8B4AFE98007}"/>
              </a:ext>
            </a:extLst>
          </p:cNvPr>
          <p:cNvGraphicFramePr/>
          <p:nvPr>
            <p:extLst>
              <p:ext uri="{D42A27DB-BD31-4B8C-83A1-F6EECF244321}">
                <p14:modId xmlns:p14="http://schemas.microsoft.com/office/powerpoint/2010/main" val="3297731789"/>
              </p:ext>
            </p:extLst>
          </p:nvPr>
        </p:nvGraphicFramePr>
        <p:xfrm>
          <a:off x="4591873" y="182922"/>
          <a:ext cx="7485528" cy="65973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129005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9E86765-F111-41BE-93D2-864C8F200EAD}"/>
              </a:ext>
            </a:extLst>
          </p:cNvPr>
          <p:cNvSpPr>
            <a:spLocks noGrp="1"/>
          </p:cNvSpPr>
          <p:nvPr>
            <p:ph type="title"/>
          </p:nvPr>
        </p:nvSpPr>
        <p:spPr>
          <a:xfrm>
            <a:off x="838200" y="2057400"/>
            <a:ext cx="2923673" cy="2743200"/>
          </a:xfrm>
          <a:prstGeom prst="ellipse">
            <a:avLst/>
          </a:prstGeom>
          <a:solidFill>
            <a:srgbClr val="262626"/>
          </a:solidFill>
          <a:ln w="174625" cmpd="thinThick">
            <a:solidFill>
              <a:srgbClr val="262626"/>
            </a:solidFill>
          </a:ln>
        </p:spPr>
        <p:txBody>
          <a:bodyPr anchor="ctr">
            <a:normAutofit/>
          </a:bodyPr>
          <a:lstStyle/>
          <a:p>
            <a:pPr algn="ctr"/>
            <a:r>
              <a:rPr lang="en-US" sz="2600" b="1">
                <a:solidFill>
                  <a:schemeClr val="bg1"/>
                </a:solidFill>
                <a:ea typeface="+mj-lt"/>
                <a:cs typeface="+mj-lt"/>
              </a:rPr>
              <a:t>Model Interpretation and Exploration</a:t>
            </a:r>
            <a:endParaRPr lang="en-US" sz="2600" b="1">
              <a:solidFill>
                <a:schemeClr val="bg1"/>
              </a:solidFill>
              <a:cs typeface="Calibri Light"/>
            </a:endParaRPr>
          </a:p>
        </p:txBody>
      </p:sp>
      <p:graphicFrame>
        <p:nvGraphicFramePr>
          <p:cNvPr id="17" name="Content Placeholder 4">
            <a:extLst>
              <a:ext uri="{FF2B5EF4-FFF2-40B4-BE49-F238E27FC236}">
                <a16:creationId xmlns:a16="http://schemas.microsoft.com/office/drawing/2014/main" id="{C6C7352A-8505-4A3D-80BB-C8B4AFE98007}"/>
              </a:ext>
            </a:extLst>
          </p:cNvPr>
          <p:cNvGraphicFramePr/>
          <p:nvPr>
            <p:extLst>
              <p:ext uri="{D42A27DB-BD31-4B8C-83A1-F6EECF244321}">
                <p14:modId xmlns:p14="http://schemas.microsoft.com/office/powerpoint/2010/main" val="416771327"/>
              </p:ext>
            </p:extLst>
          </p:nvPr>
        </p:nvGraphicFramePr>
        <p:xfrm>
          <a:off x="4038600" y="1166648"/>
          <a:ext cx="7315200" cy="4524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TextBox 17">
            <a:extLst>
              <a:ext uri="{FF2B5EF4-FFF2-40B4-BE49-F238E27FC236}">
                <a16:creationId xmlns:a16="http://schemas.microsoft.com/office/drawing/2014/main" id="{E2116834-6C21-47AD-83C8-4973C85AEE4D}"/>
              </a:ext>
            </a:extLst>
          </p:cNvPr>
          <p:cNvSpPr txBox="1"/>
          <p:nvPr/>
        </p:nvSpPr>
        <p:spPr>
          <a:xfrm>
            <a:off x="690282" y="298076"/>
            <a:ext cx="871818"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  1</a:t>
            </a:r>
          </a:p>
        </p:txBody>
      </p:sp>
    </p:spTree>
    <p:extLst>
      <p:ext uri="{BB962C8B-B14F-4D97-AF65-F5344CB8AC3E}">
        <p14:creationId xmlns:p14="http://schemas.microsoft.com/office/powerpoint/2010/main" val="9595296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Content Placeholder 2">
            <a:extLst>
              <a:ext uri="{FF2B5EF4-FFF2-40B4-BE49-F238E27FC236}">
                <a16:creationId xmlns:a16="http://schemas.microsoft.com/office/drawing/2014/main" id="{0CBA3433-1834-45E5-8C09-7A484D69AAAD}"/>
              </a:ext>
            </a:extLst>
          </p:cNvPr>
          <p:cNvSpPr>
            <a:spLocks noGrp="1"/>
          </p:cNvSpPr>
          <p:nvPr>
            <p:ph idx="1"/>
          </p:nvPr>
        </p:nvSpPr>
        <p:spPr/>
        <p:txBody>
          <a:bodyPr/>
          <a:lstStyle/>
          <a:p>
            <a:endParaRPr lang="en-US"/>
          </a:p>
        </p:txBody>
      </p:sp>
      <p:pic>
        <p:nvPicPr>
          <p:cNvPr id="6" name="Picture 5" descr="Graphical user interface, text, application&#10;&#10;Description automatically generated">
            <a:extLst>
              <a:ext uri="{FF2B5EF4-FFF2-40B4-BE49-F238E27FC236}">
                <a16:creationId xmlns:a16="http://schemas.microsoft.com/office/drawing/2014/main" id="{995B1AC3-3E26-441E-B47E-2755E4207833}"/>
              </a:ext>
            </a:extLst>
          </p:cNvPr>
          <p:cNvPicPr>
            <a:picLocks noChangeAspect="1"/>
          </p:cNvPicPr>
          <p:nvPr/>
        </p:nvPicPr>
        <p:blipFill>
          <a:blip r:embed="rId2"/>
          <a:stretch>
            <a:fillRect/>
          </a:stretch>
        </p:blipFill>
        <p:spPr>
          <a:xfrm>
            <a:off x="871537" y="766762"/>
            <a:ext cx="10448925" cy="5324475"/>
          </a:xfrm>
          <a:prstGeom prst="rect">
            <a:avLst/>
          </a:prstGeom>
        </p:spPr>
      </p:pic>
    </p:spTree>
    <p:extLst>
      <p:ext uri="{BB962C8B-B14F-4D97-AF65-F5344CB8AC3E}">
        <p14:creationId xmlns:p14="http://schemas.microsoft.com/office/powerpoint/2010/main" val="10821562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9E86765-F111-41BE-93D2-864C8F200EAD}"/>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US" sz="2600" b="1">
                <a:solidFill>
                  <a:srgbClr val="FFFFFF"/>
                </a:solidFill>
              </a:rPr>
              <a:t>Error analysis</a:t>
            </a:r>
            <a:endParaRPr lang="en-US"/>
          </a:p>
        </p:txBody>
      </p:sp>
      <p:graphicFrame>
        <p:nvGraphicFramePr>
          <p:cNvPr id="17" name="Content Placeholder 4">
            <a:extLst>
              <a:ext uri="{FF2B5EF4-FFF2-40B4-BE49-F238E27FC236}">
                <a16:creationId xmlns:a16="http://schemas.microsoft.com/office/drawing/2014/main" id="{C6C7352A-8505-4A3D-80BB-C8B4AFE98007}"/>
              </a:ext>
            </a:extLst>
          </p:cNvPr>
          <p:cNvGraphicFramePr/>
          <p:nvPr>
            <p:extLst>
              <p:ext uri="{D42A27DB-BD31-4B8C-83A1-F6EECF244321}">
                <p14:modId xmlns:p14="http://schemas.microsoft.com/office/powerpoint/2010/main" val="1048015797"/>
              </p:ext>
            </p:extLst>
          </p:nvPr>
        </p:nvGraphicFramePr>
        <p:xfrm>
          <a:off x="3736044" y="79679"/>
          <a:ext cx="8278903" cy="66986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8" name="TextBox 27">
            <a:extLst>
              <a:ext uri="{FF2B5EF4-FFF2-40B4-BE49-F238E27FC236}">
                <a16:creationId xmlns:a16="http://schemas.microsoft.com/office/drawing/2014/main" id="{2EBA5C7B-0E21-496F-A741-2E8F9131F675}"/>
              </a:ext>
            </a:extLst>
          </p:cNvPr>
          <p:cNvSpPr txBox="1"/>
          <p:nvPr/>
        </p:nvSpPr>
        <p:spPr>
          <a:xfrm>
            <a:off x="690282" y="298076"/>
            <a:ext cx="871818"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  2</a:t>
            </a:r>
          </a:p>
        </p:txBody>
      </p:sp>
    </p:spTree>
    <p:extLst>
      <p:ext uri="{BB962C8B-B14F-4D97-AF65-F5344CB8AC3E}">
        <p14:creationId xmlns:p14="http://schemas.microsoft.com/office/powerpoint/2010/main" val="17907915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9E86765-F111-41BE-93D2-864C8F200EAD}"/>
              </a:ext>
            </a:extLst>
          </p:cNvPr>
          <p:cNvSpPr>
            <a:spLocks noGrp="1"/>
          </p:cNvSpPr>
          <p:nvPr>
            <p:ph type="title"/>
          </p:nvPr>
        </p:nvSpPr>
        <p:spPr>
          <a:xfrm>
            <a:off x="134815" y="2080846"/>
            <a:ext cx="2923673" cy="2743200"/>
          </a:xfrm>
          <a:prstGeom prst="ellipse">
            <a:avLst/>
          </a:prstGeom>
          <a:solidFill>
            <a:srgbClr val="262626"/>
          </a:solidFill>
          <a:ln w="174625" cmpd="thinThick">
            <a:solidFill>
              <a:srgbClr val="262626"/>
            </a:solidFill>
          </a:ln>
        </p:spPr>
        <p:txBody>
          <a:bodyPr anchor="ctr">
            <a:normAutofit/>
          </a:bodyPr>
          <a:lstStyle/>
          <a:p>
            <a:pPr algn="ctr"/>
            <a:r>
              <a:rPr lang="en-US" sz="2600" b="1">
                <a:solidFill>
                  <a:schemeClr val="bg1"/>
                </a:solidFill>
                <a:ea typeface="+mj-lt"/>
                <a:cs typeface="+mj-lt"/>
              </a:rPr>
              <a:t>Fairlearn</a:t>
            </a:r>
          </a:p>
        </p:txBody>
      </p:sp>
      <p:graphicFrame>
        <p:nvGraphicFramePr>
          <p:cNvPr id="17" name="Content Placeholder 4">
            <a:extLst>
              <a:ext uri="{FF2B5EF4-FFF2-40B4-BE49-F238E27FC236}">
                <a16:creationId xmlns:a16="http://schemas.microsoft.com/office/drawing/2014/main" id="{C6C7352A-8505-4A3D-80BB-C8B4AFE98007}"/>
              </a:ext>
            </a:extLst>
          </p:cNvPr>
          <p:cNvGraphicFramePr/>
          <p:nvPr>
            <p:extLst>
              <p:ext uri="{D42A27DB-BD31-4B8C-83A1-F6EECF244321}">
                <p14:modId xmlns:p14="http://schemas.microsoft.com/office/powerpoint/2010/main" val="2806710148"/>
              </p:ext>
            </p:extLst>
          </p:nvPr>
        </p:nvGraphicFramePr>
        <p:xfrm>
          <a:off x="3270014" y="369096"/>
          <a:ext cx="8497369" cy="63587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548" name="TextBox 2547">
            <a:extLst>
              <a:ext uri="{FF2B5EF4-FFF2-40B4-BE49-F238E27FC236}">
                <a16:creationId xmlns:a16="http://schemas.microsoft.com/office/drawing/2014/main" id="{403D03B0-C973-429E-A7DB-419811A16DAE}"/>
              </a:ext>
            </a:extLst>
          </p:cNvPr>
          <p:cNvSpPr txBox="1"/>
          <p:nvPr/>
        </p:nvSpPr>
        <p:spPr>
          <a:xfrm>
            <a:off x="690282" y="298076"/>
            <a:ext cx="766310"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  3</a:t>
            </a:r>
          </a:p>
        </p:txBody>
      </p:sp>
    </p:spTree>
    <p:extLst>
      <p:ext uri="{BB962C8B-B14F-4D97-AF65-F5344CB8AC3E}">
        <p14:creationId xmlns:p14="http://schemas.microsoft.com/office/powerpoint/2010/main" val="31303248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BE3FA7-0D70-4431-814F-D8C40576E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2" descr="Graphical user interface, text, application, email&#10;&#10;Description automatically generated">
            <a:extLst>
              <a:ext uri="{FF2B5EF4-FFF2-40B4-BE49-F238E27FC236}">
                <a16:creationId xmlns:a16="http://schemas.microsoft.com/office/drawing/2014/main" id="{8C29AC62-8438-4AAB-99AD-820D7986FBB4}"/>
              </a:ext>
            </a:extLst>
          </p:cNvPr>
          <p:cNvPicPr>
            <a:picLocks noChangeAspect="1"/>
          </p:cNvPicPr>
          <p:nvPr/>
        </p:nvPicPr>
        <p:blipFill>
          <a:blip r:embed="rId2"/>
          <a:stretch>
            <a:fillRect/>
          </a:stretch>
        </p:blipFill>
        <p:spPr>
          <a:xfrm>
            <a:off x="497457" y="2740966"/>
            <a:ext cx="11139576" cy="4136520"/>
          </a:xfrm>
          <a:prstGeom prst="rect">
            <a:avLst/>
          </a:prstGeom>
        </p:spPr>
      </p:pic>
      <p:pic>
        <p:nvPicPr>
          <p:cNvPr id="3" name="Picture 5" descr="Graphical user interface, text, application, email&#10;&#10;Description automatically generated">
            <a:extLst>
              <a:ext uri="{FF2B5EF4-FFF2-40B4-BE49-F238E27FC236}">
                <a16:creationId xmlns:a16="http://schemas.microsoft.com/office/drawing/2014/main" id="{C65F7BCF-CF00-4B11-8981-B8E41279AFB7}"/>
              </a:ext>
            </a:extLst>
          </p:cNvPr>
          <p:cNvPicPr>
            <a:picLocks noChangeAspect="1"/>
          </p:cNvPicPr>
          <p:nvPr/>
        </p:nvPicPr>
        <p:blipFill>
          <a:blip r:embed="rId3"/>
          <a:stretch>
            <a:fillRect/>
          </a:stretch>
        </p:blipFill>
        <p:spPr>
          <a:xfrm>
            <a:off x="2251494" y="-335"/>
            <a:ext cx="7142671" cy="2890517"/>
          </a:xfrm>
          <a:prstGeom prst="rect">
            <a:avLst/>
          </a:prstGeom>
        </p:spPr>
      </p:pic>
    </p:spTree>
    <p:extLst>
      <p:ext uri="{BB962C8B-B14F-4D97-AF65-F5344CB8AC3E}">
        <p14:creationId xmlns:p14="http://schemas.microsoft.com/office/powerpoint/2010/main" val="23751377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9E86765-F111-41BE-93D2-864C8F200EAD}"/>
              </a:ext>
            </a:extLst>
          </p:cNvPr>
          <p:cNvSpPr>
            <a:spLocks noGrp="1"/>
          </p:cNvSpPr>
          <p:nvPr>
            <p:ph type="title"/>
          </p:nvPr>
        </p:nvSpPr>
        <p:spPr>
          <a:xfrm>
            <a:off x="273929" y="2149622"/>
            <a:ext cx="2557913" cy="2438400"/>
          </a:xfrm>
          <a:prstGeom prst="ellipse">
            <a:avLst/>
          </a:prstGeom>
          <a:solidFill>
            <a:srgbClr val="262626"/>
          </a:solidFill>
          <a:ln w="174625" cmpd="thinThick">
            <a:solidFill>
              <a:srgbClr val="262626"/>
            </a:solidFill>
          </a:ln>
        </p:spPr>
        <p:txBody>
          <a:bodyPr anchor="ctr">
            <a:normAutofit/>
          </a:bodyPr>
          <a:lstStyle/>
          <a:p>
            <a:pPr algn="ctr"/>
            <a:r>
              <a:rPr lang="en-US" sz="2600" b="1">
                <a:solidFill>
                  <a:schemeClr val="bg1"/>
                </a:solidFill>
                <a:cs typeface="Calibri Light"/>
              </a:rPr>
              <a:t>Remove Biasness in data</a:t>
            </a:r>
          </a:p>
        </p:txBody>
      </p:sp>
      <p:sp>
        <p:nvSpPr>
          <p:cNvPr id="2548" name="TextBox 2547">
            <a:extLst>
              <a:ext uri="{FF2B5EF4-FFF2-40B4-BE49-F238E27FC236}">
                <a16:creationId xmlns:a16="http://schemas.microsoft.com/office/drawing/2014/main" id="{403D03B0-C973-429E-A7DB-419811A16DAE}"/>
              </a:ext>
            </a:extLst>
          </p:cNvPr>
          <p:cNvSpPr txBox="1"/>
          <p:nvPr/>
        </p:nvSpPr>
        <p:spPr>
          <a:xfrm>
            <a:off x="690282" y="298076"/>
            <a:ext cx="871818"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  4</a:t>
            </a:r>
          </a:p>
        </p:txBody>
      </p:sp>
      <p:graphicFrame>
        <p:nvGraphicFramePr>
          <p:cNvPr id="3552" name="Diagram 3552">
            <a:extLst>
              <a:ext uri="{FF2B5EF4-FFF2-40B4-BE49-F238E27FC236}">
                <a16:creationId xmlns:a16="http://schemas.microsoft.com/office/drawing/2014/main" id="{F6D08A5E-1568-4278-B65B-E860D3B148C1}"/>
              </a:ext>
            </a:extLst>
          </p:cNvPr>
          <p:cNvGraphicFramePr/>
          <p:nvPr>
            <p:extLst>
              <p:ext uri="{D42A27DB-BD31-4B8C-83A1-F6EECF244321}">
                <p14:modId xmlns:p14="http://schemas.microsoft.com/office/powerpoint/2010/main" val="3874199589"/>
              </p:ext>
            </p:extLst>
          </p:nvPr>
        </p:nvGraphicFramePr>
        <p:xfrm>
          <a:off x="3164449" y="143412"/>
          <a:ext cx="8785274" cy="65750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916602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6DB70-40EA-4DA1-9096-D31060C86292}"/>
              </a:ext>
            </a:extLst>
          </p:cNvPr>
          <p:cNvSpPr>
            <a:spLocks noGrp="1"/>
          </p:cNvSpPr>
          <p:nvPr>
            <p:ph type="title"/>
          </p:nvPr>
        </p:nvSpPr>
        <p:spPr/>
        <p:txBody>
          <a:bodyPr/>
          <a:lstStyle/>
          <a:p>
            <a:endParaRPr lang="en-US"/>
          </a:p>
        </p:txBody>
      </p:sp>
      <p:pic>
        <p:nvPicPr>
          <p:cNvPr id="5" name="Picture 5" descr="Graphical user interface, text, application, email&#10;&#10;Description automatically generated">
            <a:extLst>
              <a:ext uri="{FF2B5EF4-FFF2-40B4-BE49-F238E27FC236}">
                <a16:creationId xmlns:a16="http://schemas.microsoft.com/office/drawing/2014/main" id="{5AD841AD-6A82-4EB4-BBB3-07BD9A040D75}"/>
              </a:ext>
            </a:extLst>
          </p:cNvPr>
          <p:cNvPicPr>
            <a:picLocks noChangeAspect="1"/>
          </p:cNvPicPr>
          <p:nvPr/>
        </p:nvPicPr>
        <p:blipFill>
          <a:blip r:embed="rId2"/>
          <a:stretch>
            <a:fillRect/>
          </a:stretch>
        </p:blipFill>
        <p:spPr>
          <a:xfrm>
            <a:off x="-2381" y="-1749"/>
            <a:ext cx="6910386" cy="3297084"/>
          </a:xfrm>
          <a:prstGeom prst="rect">
            <a:avLst/>
          </a:prstGeom>
        </p:spPr>
      </p:pic>
      <p:pic>
        <p:nvPicPr>
          <p:cNvPr id="6" name="Picture 6" descr="Graphical user interface, text, application, email&#10;&#10;Description automatically generated">
            <a:extLst>
              <a:ext uri="{FF2B5EF4-FFF2-40B4-BE49-F238E27FC236}">
                <a16:creationId xmlns:a16="http://schemas.microsoft.com/office/drawing/2014/main" id="{764791FD-33FC-4933-9455-9FB0C4760CDC}"/>
              </a:ext>
            </a:extLst>
          </p:cNvPr>
          <p:cNvPicPr>
            <a:picLocks noChangeAspect="1"/>
          </p:cNvPicPr>
          <p:nvPr/>
        </p:nvPicPr>
        <p:blipFill>
          <a:blip r:embed="rId3"/>
          <a:stretch>
            <a:fillRect/>
          </a:stretch>
        </p:blipFill>
        <p:spPr>
          <a:xfrm>
            <a:off x="-2380" y="3294952"/>
            <a:ext cx="8038145" cy="3376897"/>
          </a:xfrm>
          <a:prstGeom prst="rect">
            <a:avLst/>
          </a:prstGeom>
        </p:spPr>
      </p:pic>
      <p:pic>
        <p:nvPicPr>
          <p:cNvPr id="4" name="Picture 4" descr="Graphical user interface, text, application&#10;&#10;Description automatically generated">
            <a:extLst>
              <a:ext uri="{FF2B5EF4-FFF2-40B4-BE49-F238E27FC236}">
                <a16:creationId xmlns:a16="http://schemas.microsoft.com/office/drawing/2014/main" id="{D4DC0784-062E-4848-A9B0-F374FA72DFDB}"/>
              </a:ext>
            </a:extLst>
          </p:cNvPr>
          <p:cNvPicPr>
            <a:picLocks noGrp="1" noChangeAspect="1"/>
          </p:cNvPicPr>
          <p:nvPr>
            <p:ph idx="1"/>
          </p:nvPr>
        </p:nvPicPr>
        <p:blipFill>
          <a:blip r:embed="rId4"/>
          <a:stretch>
            <a:fillRect/>
          </a:stretch>
        </p:blipFill>
        <p:spPr>
          <a:xfrm>
            <a:off x="4808288" y="651986"/>
            <a:ext cx="7568271" cy="5193824"/>
          </a:xfrm>
        </p:spPr>
      </p:pic>
    </p:spTree>
    <p:extLst>
      <p:ext uri="{BB962C8B-B14F-4D97-AF65-F5344CB8AC3E}">
        <p14:creationId xmlns:p14="http://schemas.microsoft.com/office/powerpoint/2010/main" val="24055556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66074-FDB9-4F73-B827-9F5328824F0B}"/>
              </a:ext>
            </a:extLst>
          </p:cNvPr>
          <p:cNvSpPr>
            <a:spLocks noGrp="1"/>
          </p:cNvSpPr>
          <p:nvPr>
            <p:ph type="title"/>
          </p:nvPr>
        </p:nvSpPr>
        <p:spPr/>
        <p:txBody>
          <a:bodyPr/>
          <a:lstStyle/>
          <a:p>
            <a:r>
              <a:rPr lang="en-US">
                <a:cs typeface="Calibri Light"/>
              </a:rPr>
              <a:t>Benefits with Auto Tune ML for Landing Models in PROD</a:t>
            </a:r>
            <a:endParaRPr lang="en-US"/>
          </a:p>
        </p:txBody>
      </p:sp>
      <p:sp>
        <p:nvSpPr>
          <p:cNvPr id="3" name="Content Placeholder 2">
            <a:extLst>
              <a:ext uri="{FF2B5EF4-FFF2-40B4-BE49-F238E27FC236}">
                <a16:creationId xmlns:a16="http://schemas.microsoft.com/office/drawing/2014/main" id="{5AC50F4F-160F-47AF-A68B-45173EBB70DD}"/>
              </a:ext>
            </a:extLst>
          </p:cNvPr>
          <p:cNvSpPr>
            <a:spLocks noGrp="1"/>
          </p:cNvSpPr>
          <p:nvPr>
            <p:ph idx="1"/>
          </p:nvPr>
        </p:nvSpPr>
        <p:spPr/>
        <p:txBody>
          <a:bodyPr vert="horz" lIns="91440" tIns="45720" rIns="91440" bIns="45720" rtlCol="0" anchor="t">
            <a:normAutofit fontScale="92500" lnSpcReduction="10000"/>
          </a:bodyPr>
          <a:lstStyle/>
          <a:p>
            <a:r>
              <a:rPr lang="en-US">
                <a:cs typeface="Calibri"/>
              </a:rPr>
              <a:t>Easy to use framework in an automated manner and latch onto ML journey from scratch</a:t>
            </a:r>
          </a:p>
          <a:p>
            <a:r>
              <a:rPr lang="en-US">
                <a:cs typeface="Calibri"/>
              </a:rPr>
              <a:t>Train and Retrain Data with new incoming data/trends. More control over data</a:t>
            </a:r>
            <a:endParaRPr lang="en-US" dirty="0">
              <a:cs typeface="Calibri"/>
            </a:endParaRPr>
          </a:p>
          <a:p>
            <a:r>
              <a:rPr lang="en-US">
                <a:cs typeface="Calibri"/>
              </a:rPr>
              <a:t>Automated and Streamlined process with DevOps and ADF Integration</a:t>
            </a:r>
          </a:p>
          <a:p>
            <a:r>
              <a:rPr lang="en-US">
                <a:cs typeface="Calibri"/>
              </a:rPr>
              <a:t>Reduced experimentation time drastically </a:t>
            </a:r>
            <a:endParaRPr lang="en-US" dirty="0">
              <a:cs typeface="Calibri"/>
            </a:endParaRPr>
          </a:p>
          <a:p>
            <a:r>
              <a:rPr lang="en-US">
                <a:cs typeface="Calibri"/>
              </a:rPr>
              <a:t>Better accuracy than baseline models. Sampling, Cleansing etc capabilities helped raise the bar</a:t>
            </a:r>
            <a:endParaRPr lang="en-US" dirty="0">
              <a:cs typeface="Calibri"/>
            </a:endParaRPr>
          </a:p>
          <a:p>
            <a:r>
              <a:rPr lang="en-US">
                <a:cs typeface="Calibri"/>
              </a:rPr>
              <a:t>Telemetry enables us to compare different versions of the same model/experiment</a:t>
            </a:r>
          </a:p>
          <a:p>
            <a:r>
              <a:rPr lang="en-US">
                <a:cs typeface="Calibri"/>
              </a:rPr>
              <a:t>Framework is easy to use for newbies to build ML models</a:t>
            </a:r>
            <a:endParaRPr lang="en-US" dirty="0">
              <a:cs typeface="Calibri"/>
            </a:endParaRPr>
          </a:p>
        </p:txBody>
      </p:sp>
    </p:spTree>
    <p:extLst>
      <p:ext uri="{BB962C8B-B14F-4D97-AF65-F5344CB8AC3E}">
        <p14:creationId xmlns:p14="http://schemas.microsoft.com/office/powerpoint/2010/main" val="1611320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5243383-115E-4BDF-B3D6-C4A727614F96}"/>
              </a:ext>
            </a:extLst>
          </p:cNvPr>
          <p:cNvSpPr txBox="1"/>
          <p:nvPr/>
        </p:nvSpPr>
        <p:spPr>
          <a:xfrm>
            <a:off x="584199" y="-54350"/>
            <a:ext cx="10891519" cy="932688"/>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5400" kern="1200">
                <a:solidFill>
                  <a:schemeClr val="tx1"/>
                </a:solidFill>
                <a:latin typeface="+mj-lt"/>
                <a:ea typeface="+mj-ea"/>
                <a:cs typeface="+mj-cs"/>
              </a:rPr>
              <a:t>Auto Tune ML Process Flow</a:t>
            </a:r>
          </a:p>
        </p:txBody>
      </p:sp>
      <p:pic>
        <p:nvPicPr>
          <p:cNvPr id="5" name="Picture 5" descr="Diagram&#10;&#10;Description automatically generated">
            <a:extLst>
              <a:ext uri="{FF2B5EF4-FFF2-40B4-BE49-F238E27FC236}">
                <a16:creationId xmlns:a16="http://schemas.microsoft.com/office/drawing/2014/main" id="{43EB4385-1AEF-49B5-979B-F566589089D0}"/>
              </a:ext>
            </a:extLst>
          </p:cNvPr>
          <p:cNvPicPr>
            <a:picLocks noGrp="1" noChangeAspect="1"/>
          </p:cNvPicPr>
          <p:nvPr>
            <p:ph idx="1"/>
          </p:nvPr>
        </p:nvPicPr>
        <p:blipFill>
          <a:blip r:embed="rId2"/>
          <a:stretch>
            <a:fillRect/>
          </a:stretch>
        </p:blipFill>
        <p:spPr>
          <a:xfrm>
            <a:off x="-5080" y="866439"/>
            <a:ext cx="12090399" cy="5480430"/>
          </a:xfrm>
          <a:prstGeom prst="rect">
            <a:avLst/>
          </a:prstGeom>
        </p:spPr>
      </p:pic>
      <p:sp>
        <p:nvSpPr>
          <p:cNvPr id="2" name="TextBox 1">
            <a:extLst>
              <a:ext uri="{FF2B5EF4-FFF2-40B4-BE49-F238E27FC236}">
                <a16:creationId xmlns:a16="http://schemas.microsoft.com/office/drawing/2014/main" id="{9FBCD5FD-205A-4E7B-AFBC-B5005F1EFBE7}"/>
              </a:ext>
            </a:extLst>
          </p:cNvPr>
          <p:cNvSpPr txBox="1"/>
          <p:nvPr/>
        </p:nvSpPr>
        <p:spPr>
          <a:xfrm>
            <a:off x="111760" y="6289040"/>
            <a:ext cx="72745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FF0000"/>
                </a:solidFill>
                <a:cs typeface="Calibri"/>
              </a:rPr>
              <a:t>* Azure ML Trigger is out of the box Microsoft Azure </a:t>
            </a:r>
            <a:r>
              <a:rPr lang="en-US" b="1">
                <a:solidFill>
                  <a:srgbClr val="FF0000"/>
                </a:solidFill>
                <a:cs typeface="Calibri"/>
              </a:rPr>
              <a:t>Auto ML</a:t>
            </a:r>
            <a:r>
              <a:rPr lang="en-US" b="1" dirty="0">
                <a:solidFill>
                  <a:srgbClr val="FF0000"/>
                </a:solidFill>
                <a:cs typeface="Calibri"/>
              </a:rPr>
              <a:t> offering</a:t>
            </a:r>
          </a:p>
        </p:txBody>
      </p:sp>
    </p:spTree>
    <p:extLst>
      <p:ext uri="{BB962C8B-B14F-4D97-AF65-F5344CB8AC3E}">
        <p14:creationId xmlns:p14="http://schemas.microsoft.com/office/powerpoint/2010/main" val="2576167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9E86765-F111-41BE-93D2-864C8F200EAD}"/>
              </a:ext>
            </a:extLst>
          </p:cNvPr>
          <p:cNvSpPr>
            <a:spLocks noGrp="1"/>
          </p:cNvSpPr>
          <p:nvPr>
            <p:ph type="title"/>
          </p:nvPr>
        </p:nvSpPr>
        <p:spPr>
          <a:xfrm>
            <a:off x="863029" y="1012004"/>
            <a:ext cx="3416158" cy="4795408"/>
          </a:xfrm>
          <a:prstGeom prst="ellipse">
            <a:avLst/>
          </a:prstGeom>
        </p:spPr>
        <p:txBody>
          <a:bodyPr>
            <a:normAutofit/>
          </a:bodyPr>
          <a:lstStyle/>
          <a:p>
            <a:pPr fontAlgn="base"/>
            <a:r>
              <a:rPr lang="en-US" b="1">
                <a:solidFill>
                  <a:srgbClr val="FFFFFF"/>
                </a:solidFill>
              </a:rPr>
              <a:t>Auto Tune ML Features</a:t>
            </a:r>
            <a:br>
              <a:rPr lang="en-US" b="1">
                <a:solidFill>
                  <a:srgbClr val="FFFFFF"/>
                </a:solidFill>
                <a:cs typeface="Calibri Light"/>
              </a:rPr>
            </a:br>
            <a:br>
              <a:rPr lang="en-US" b="1">
                <a:solidFill>
                  <a:srgbClr val="FFFFFF"/>
                </a:solidFill>
                <a:cs typeface="Calibri Light"/>
              </a:rPr>
            </a:br>
            <a:r>
              <a:rPr lang="en-US" sz="2400" b="1">
                <a:solidFill>
                  <a:srgbClr val="FFFFFF"/>
                </a:solidFill>
                <a:cs typeface="Calibri Light"/>
              </a:rPr>
              <a:t>(Fully automated)</a:t>
            </a:r>
          </a:p>
        </p:txBody>
      </p:sp>
      <p:graphicFrame>
        <p:nvGraphicFramePr>
          <p:cNvPr id="17" name="Content Placeholder 4">
            <a:extLst>
              <a:ext uri="{FF2B5EF4-FFF2-40B4-BE49-F238E27FC236}">
                <a16:creationId xmlns:a16="http://schemas.microsoft.com/office/drawing/2014/main" id="{C6C7352A-8505-4A3D-80BB-C8B4AFE98007}"/>
              </a:ext>
            </a:extLst>
          </p:cNvPr>
          <p:cNvGraphicFramePr/>
          <p:nvPr>
            <p:extLst>
              <p:ext uri="{D42A27DB-BD31-4B8C-83A1-F6EECF244321}">
                <p14:modId xmlns:p14="http://schemas.microsoft.com/office/powerpoint/2010/main" val="3051436889"/>
              </p:ext>
            </p:extLst>
          </p:nvPr>
        </p:nvGraphicFramePr>
        <p:xfrm>
          <a:off x="5015067" y="324178"/>
          <a:ext cx="6938129" cy="61772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66" name="Graphic 1066" descr="Hourglass Finished with solid fill">
            <a:extLst>
              <a:ext uri="{FF2B5EF4-FFF2-40B4-BE49-F238E27FC236}">
                <a16:creationId xmlns:a16="http://schemas.microsoft.com/office/drawing/2014/main" id="{482A5810-74DF-45EB-8DF8-8511D4F442C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69840" y="4394200"/>
            <a:ext cx="396240" cy="386080"/>
          </a:xfrm>
          <a:prstGeom prst="rect">
            <a:avLst/>
          </a:prstGeom>
        </p:spPr>
      </p:pic>
      <p:pic>
        <p:nvPicPr>
          <p:cNvPr id="2716" name="Graphic 2716" descr="Smiling face outline with solid fill">
            <a:extLst>
              <a:ext uri="{FF2B5EF4-FFF2-40B4-BE49-F238E27FC236}">
                <a16:creationId xmlns:a16="http://schemas.microsoft.com/office/drawing/2014/main" id="{E44C53F9-7289-498E-B131-372CF00CF22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39360" y="5146040"/>
            <a:ext cx="436880" cy="426720"/>
          </a:xfrm>
          <a:prstGeom prst="rect">
            <a:avLst/>
          </a:prstGeom>
        </p:spPr>
      </p:pic>
      <p:pic>
        <p:nvPicPr>
          <p:cNvPr id="4060" name="Graphic 4060" descr="Pandemic exponential curve line graph with solid fill">
            <a:extLst>
              <a:ext uri="{FF2B5EF4-FFF2-40B4-BE49-F238E27FC236}">
                <a16:creationId xmlns:a16="http://schemas.microsoft.com/office/drawing/2014/main" id="{85BD133E-FB62-45B1-82CA-2E7561BF8C9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19040" y="2768600"/>
            <a:ext cx="467360" cy="467360"/>
          </a:xfrm>
          <a:prstGeom prst="rect">
            <a:avLst/>
          </a:prstGeom>
        </p:spPr>
      </p:pic>
      <p:pic>
        <p:nvPicPr>
          <p:cNvPr id="5686" name="Graphic 5686" descr="Document with solid fill">
            <a:extLst>
              <a:ext uri="{FF2B5EF4-FFF2-40B4-BE49-F238E27FC236}">
                <a16:creationId xmlns:a16="http://schemas.microsoft.com/office/drawing/2014/main" id="{734DFB53-35AC-47F2-86F5-4AC20A1462A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39360" y="5969000"/>
            <a:ext cx="386080" cy="386080"/>
          </a:xfrm>
          <a:prstGeom prst="rect">
            <a:avLst/>
          </a:prstGeom>
        </p:spPr>
      </p:pic>
    </p:spTree>
    <p:extLst>
      <p:ext uri="{BB962C8B-B14F-4D97-AF65-F5344CB8AC3E}">
        <p14:creationId xmlns:p14="http://schemas.microsoft.com/office/powerpoint/2010/main" val="3880341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83705-48BA-4487-B2E1-3BBF50F8E8F9}"/>
              </a:ext>
            </a:extLst>
          </p:cNvPr>
          <p:cNvSpPr>
            <a:spLocks noGrp="1"/>
          </p:cNvSpPr>
          <p:nvPr>
            <p:ph type="title"/>
          </p:nvPr>
        </p:nvSpPr>
        <p:spPr/>
        <p:txBody>
          <a:bodyPr>
            <a:normAutofit/>
          </a:bodyPr>
          <a:lstStyle/>
          <a:p>
            <a:r>
              <a:rPr lang="en-US" b="1">
                <a:ea typeface="+mj-lt"/>
                <a:cs typeface="+mj-lt"/>
              </a:rPr>
              <a:t>Prerequisites</a:t>
            </a:r>
            <a:endParaRPr lang="en-US">
              <a:cs typeface="Calibri Light"/>
            </a:endParaRPr>
          </a:p>
        </p:txBody>
      </p:sp>
      <p:sp>
        <p:nvSpPr>
          <p:cNvPr id="3" name="Content Placeholder 2">
            <a:extLst>
              <a:ext uri="{FF2B5EF4-FFF2-40B4-BE49-F238E27FC236}">
                <a16:creationId xmlns:a16="http://schemas.microsoft.com/office/drawing/2014/main" id="{92776C9D-E84F-4276-956D-E881F2812236}"/>
              </a:ext>
            </a:extLst>
          </p:cNvPr>
          <p:cNvSpPr>
            <a:spLocks noGrp="1"/>
          </p:cNvSpPr>
          <p:nvPr>
            <p:ph idx="1"/>
          </p:nvPr>
        </p:nvSpPr>
        <p:spPr>
          <a:xfrm>
            <a:off x="838200" y="1574966"/>
            <a:ext cx="9633285" cy="1854786"/>
          </a:xfrm>
        </p:spPr>
        <p:txBody>
          <a:bodyPr vert="horz" lIns="91440" tIns="45720" rIns="91440" bIns="45720" rtlCol="0" anchor="t">
            <a:normAutofit/>
          </a:bodyPr>
          <a:lstStyle/>
          <a:p>
            <a:r>
              <a:rPr lang="en-US">
                <a:cs typeface="Calibri"/>
              </a:rPr>
              <a:t>Azure Auto ML Workspace</a:t>
            </a:r>
          </a:p>
          <a:p>
            <a:r>
              <a:rPr lang="en-US">
                <a:cs typeface="Calibri"/>
              </a:rPr>
              <a:t>Databricks cluster with Python notebook enabled</a:t>
            </a:r>
          </a:p>
          <a:p>
            <a:r>
              <a:rPr lang="en-US">
                <a:cs typeface="Calibri"/>
              </a:rPr>
              <a:t>Azure Data Lake Storage </a:t>
            </a:r>
          </a:p>
          <a:p>
            <a:endParaRPr lang="en-US">
              <a:cs typeface="Calibri"/>
            </a:endParaRPr>
          </a:p>
        </p:txBody>
      </p:sp>
      <p:sp>
        <p:nvSpPr>
          <p:cNvPr id="5" name="Content Placeholder 2">
            <a:extLst>
              <a:ext uri="{FF2B5EF4-FFF2-40B4-BE49-F238E27FC236}">
                <a16:creationId xmlns:a16="http://schemas.microsoft.com/office/drawing/2014/main" id="{EAF0F3EC-2333-499F-AE07-E93690FBA80C}"/>
              </a:ext>
            </a:extLst>
          </p:cNvPr>
          <p:cNvSpPr txBox="1">
            <a:spLocks/>
          </p:cNvSpPr>
          <p:nvPr/>
        </p:nvSpPr>
        <p:spPr>
          <a:xfrm>
            <a:off x="749968" y="4133682"/>
            <a:ext cx="9633285" cy="185478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cs typeface="Calibri"/>
              </a:rPr>
              <a:t>Import Databricks Notebooks- </a:t>
            </a:r>
            <a:r>
              <a:rPr lang="en-US" err="1">
                <a:cs typeface="Calibri"/>
              </a:rPr>
              <a:t>AutoTuneML_Master</a:t>
            </a:r>
            <a:r>
              <a:rPr lang="en-US">
                <a:cs typeface="Calibri"/>
              </a:rPr>
              <a:t> &amp; </a:t>
            </a:r>
            <a:r>
              <a:rPr lang="en-US" err="1">
                <a:ea typeface="+mn-lt"/>
                <a:cs typeface="+mn-lt"/>
              </a:rPr>
              <a:t>AutoTuneML</a:t>
            </a:r>
            <a:r>
              <a:rPr lang="en-US" err="1">
                <a:cs typeface="Calibri"/>
              </a:rPr>
              <a:t>_Trigger</a:t>
            </a:r>
          </a:p>
          <a:p>
            <a:r>
              <a:rPr lang="en-US">
                <a:cs typeface="Calibri"/>
              </a:rPr>
              <a:t>Follow the steps in each cell of </a:t>
            </a:r>
            <a:r>
              <a:rPr lang="en-US" err="1">
                <a:ea typeface="+mn-lt"/>
                <a:cs typeface="+mn-lt"/>
              </a:rPr>
              <a:t>AutoTuneML_Trigger</a:t>
            </a:r>
            <a:r>
              <a:rPr lang="en-US">
                <a:ea typeface="+mn-lt"/>
                <a:cs typeface="+mn-lt"/>
              </a:rPr>
              <a:t> Notebook </a:t>
            </a:r>
          </a:p>
          <a:p>
            <a:endParaRPr lang="en-US">
              <a:cs typeface="Calibri"/>
            </a:endParaRPr>
          </a:p>
        </p:txBody>
      </p:sp>
      <p:sp>
        <p:nvSpPr>
          <p:cNvPr id="7" name="Title 1">
            <a:extLst>
              <a:ext uri="{FF2B5EF4-FFF2-40B4-BE49-F238E27FC236}">
                <a16:creationId xmlns:a16="http://schemas.microsoft.com/office/drawing/2014/main" id="{A48E800A-1C4D-47C9-B739-52FCD4A7EF29}"/>
              </a:ext>
            </a:extLst>
          </p:cNvPr>
          <p:cNvSpPr txBox="1">
            <a:spLocks/>
          </p:cNvSpPr>
          <p:nvPr/>
        </p:nvSpPr>
        <p:spPr>
          <a:xfrm>
            <a:off x="830179" y="297397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cs typeface="Calibri Light"/>
              </a:rPr>
              <a:t>Getting Started</a:t>
            </a:r>
          </a:p>
        </p:txBody>
      </p:sp>
    </p:spTree>
    <p:extLst>
      <p:ext uri="{BB962C8B-B14F-4D97-AF65-F5344CB8AC3E}">
        <p14:creationId xmlns:p14="http://schemas.microsoft.com/office/powerpoint/2010/main" val="350561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C9EFE-D2A0-41A2-8D89-81F8F7A62B79}"/>
              </a:ext>
            </a:extLst>
          </p:cNvPr>
          <p:cNvSpPr>
            <a:spLocks noGrp="1"/>
          </p:cNvSpPr>
          <p:nvPr>
            <p:ph type="title"/>
          </p:nvPr>
        </p:nvSpPr>
        <p:spPr>
          <a:xfrm>
            <a:off x="4699000" y="1431925"/>
            <a:ext cx="6461760" cy="1498283"/>
          </a:xfrm>
        </p:spPr>
        <p:txBody>
          <a:bodyPr/>
          <a:lstStyle/>
          <a:p>
            <a:pPr algn="ctr"/>
            <a:r>
              <a:rPr lang="en-US" b="1">
                <a:cs typeface="Calibri Light"/>
              </a:rPr>
              <a:t>Data Acquisition</a:t>
            </a:r>
          </a:p>
        </p:txBody>
      </p:sp>
      <p:sp>
        <p:nvSpPr>
          <p:cNvPr id="3" name="Content Placeholder 2">
            <a:extLst>
              <a:ext uri="{FF2B5EF4-FFF2-40B4-BE49-F238E27FC236}">
                <a16:creationId xmlns:a16="http://schemas.microsoft.com/office/drawing/2014/main" id="{36A3EF71-A7FE-4ABD-8272-7C757FA30CC3}"/>
              </a:ext>
            </a:extLst>
          </p:cNvPr>
          <p:cNvSpPr>
            <a:spLocks noGrp="1"/>
          </p:cNvSpPr>
          <p:nvPr>
            <p:ph idx="1"/>
          </p:nvPr>
        </p:nvSpPr>
        <p:spPr>
          <a:xfrm>
            <a:off x="5339080" y="2770505"/>
            <a:ext cx="6014720" cy="3406458"/>
          </a:xfrm>
        </p:spPr>
        <p:txBody>
          <a:bodyPr vert="horz" lIns="91440" tIns="45720" rIns="91440" bIns="45720" rtlCol="0" anchor="t">
            <a:normAutofit/>
          </a:bodyPr>
          <a:lstStyle/>
          <a:p>
            <a:pPr marL="0" indent="0" algn="ctr">
              <a:buNone/>
            </a:pPr>
            <a:r>
              <a:rPr lang="en-US" dirty="0">
                <a:cs typeface="Calibri" panose="020F0502020204030204"/>
              </a:rPr>
              <a:t>Acquiring and creating the </a:t>
            </a:r>
            <a:r>
              <a:rPr lang="en-US">
                <a:cs typeface="Calibri" panose="020F0502020204030204"/>
              </a:rPr>
              <a:t>first hand</a:t>
            </a:r>
            <a:r>
              <a:rPr lang="en-US" dirty="0">
                <a:cs typeface="Calibri" panose="020F0502020204030204"/>
              </a:rPr>
              <a:t> Dataset using both Technical and Business Domain expertise to be used in the ML Pipeline.</a:t>
            </a:r>
            <a:endParaRPr lang="en-US" dirty="0"/>
          </a:p>
        </p:txBody>
      </p:sp>
      <p:pic>
        <p:nvPicPr>
          <p:cNvPr id="5" name="Picture 5" descr="Icon&#10;&#10;Description automatically generated">
            <a:extLst>
              <a:ext uri="{FF2B5EF4-FFF2-40B4-BE49-F238E27FC236}">
                <a16:creationId xmlns:a16="http://schemas.microsoft.com/office/drawing/2014/main" id="{7B8057EC-524F-4636-8BA5-580CF2A3A67A}"/>
              </a:ext>
            </a:extLst>
          </p:cNvPr>
          <p:cNvPicPr>
            <a:picLocks noChangeAspect="1"/>
          </p:cNvPicPr>
          <p:nvPr/>
        </p:nvPicPr>
        <p:blipFill>
          <a:blip r:embed="rId2"/>
          <a:stretch>
            <a:fillRect/>
          </a:stretch>
        </p:blipFill>
        <p:spPr>
          <a:xfrm>
            <a:off x="1062037" y="1503998"/>
            <a:ext cx="3656965" cy="3697605"/>
          </a:xfrm>
          <a:prstGeom prst="rect">
            <a:avLst/>
          </a:prstGeom>
        </p:spPr>
      </p:pic>
    </p:spTree>
    <p:extLst>
      <p:ext uri="{BB962C8B-B14F-4D97-AF65-F5344CB8AC3E}">
        <p14:creationId xmlns:p14="http://schemas.microsoft.com/office/powerpoint/2010/main" val="695528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86765-F111-41BE-93D2-864C8F200EAD}"/>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US" sz="2600" b="1">
                <a:solidFill>
                  <a:srgbClr val="FFFFFF"/>
                </a:solidFill>
              </a:rPr>
              <a:t>Acquire Data &amp;</a:t>
            </a:r>
            <a:br>
              <a:rPr lang="en-US" sz="2600" b="1">
                <a:solidFill>
                  <a:srgbClr val="FFFFFF"/>
                </a:solidFill>
              </a:rPr>
            </a:br>
            <a:r>
              <a:rPr lang="en-US" sz="2600" b="1">
                <a:solidFill>
                  <a:srgbClr val="FFFFFF"/>
                </a:solidFill>
              </a:rPr>
              <a:t>Datatype </a:t>
            </a:r>
            <a:br>
              <a:rPr lang="en-US" sz="2600" b="1"/>
            </a:br>
            <a:r>
              <a:rPr lang="en-US" sz="2600" b="1">
                <a:solidFill>
                  <a:srgbClr val="FFFFFF"/>
                </a:solidFill>
              </a:rPr>
              <a:t>Conversion</a:t>
            </a:r>
            <a:endParaRPr lang="en-US" b="1"/>
          </a:p>
        </p:txBody>
      </p:sp>
      <p:graphicFrame>
        <p:nvGraphicFramePr>
          <p:cNvPr id="17" name="Content Placeholder 4">
            <a:extLst>
              <a:ext uri="{FF2B5EF4-FFF2-40B4-BE49-F238E27FC236}">
                <a16:creationId xmlns:a16="http://schemas.microsoft.com/office/drawing/2014/main" id="{C6C7352A-8505-4A3D-80BB-C8B4AFE98007}"/>
              </a:ext>
            </a:extLst>
          </p:cNvPr>
          <p:cNvGraphicFramePr/>
          <p:nvPr>
            <p:extLst>
              <p:ext uri="{D42A27DB-BD31-4B8C-83A1-F6EECF244321}">
                <p14:modId xmlns:p14="http://schemas.microsoft.com/office/powerpoint/2010/main" val="3560428425"/>
              </p:ext>
            </p:extLst>
          </p:nvPr>
        </p:nvGraphicFramePr>
        <p:xfrm>
          <a:off x="4044898" y="1166648"/>
          <a:ext cx="7315200" cy="4524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03371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15268-407B-4371-A710-529C1648A7E7}"/>
              </a:ext>
            </a:extLst>
          </p:cNvPr>
          <p:cNvSpPr>
            <a:spLocks noGrp="1"/>
          </p:cNvSpPr>
          <p:nvPr>
            <p:ph type="title"/>
          </p:nvPr>
        </p:nvSpPr>
        <p:spPr>
          <a:xfrm>
            <a:off x="5997388" y="1364798"/>
            <a:ext cx="4970500" cy="3348395"/>
          </a:xfrm>
        </p:spPr>
        <p:txBody>
          <a:bodyPr vert="horz" lIns="91440" tIns="45720" rIns="91440" bIns="45720" rtlCol="0" anchor="b">
            <a:normAutofit/>
          </a:bodyPr>
          <a:lstStyle/>
          <a:p>
            <a:pPr algn="ctr"/>
            <a:r>
              <a:rPr lang="en-US" sz="3600" b="1">
                <a:effectLst/>
                <a:latin typeface="Calibri"/>
                <a:ea typeface="Calibri" panose="020F0502020204030204" pitchFamily="34" charset="0"/>
                <a:cs typeface="Times New Roman"/>
              </a:rPr>
              <a:t>Exploratory Data Analysis</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2000" b="0" i="0">
                <a:effectLst/>
                <a:latin typeface="Segoe UI"/>
                <a:cs typeface="Segoe UI"/>
              </a:rPr>
              <a:t>Exploratory Data Analysis refers to the critical process of </a:t>
            </a:r>
            <a:r>
              <a:rPr lang="en-US" sz="2000" b="1" i="0">
                <a:effectLst/>
                <a:latin typeface="Segoe UI"/>
                <a:cs typeface="Segoe UI"/>
              </a:rPr>
              <a:t>performing initial investigations on data</a:t>
            </a:r>
            <a:r>
              <a:rPr lang="en-US" sz="2000" b="0" i="0">
                <a:effectLst/>
                <a:latin typeface="Segoe UI"/>
                <a:cs typeface="Segoe UI"/>
              </a:rPr>
              <a:t> to discover patterns, to spot anomalies, to test hypothesis and to check assumptions with the help of summary statistics and graphical representations.</a:t>
            </a:r>
            <a:br>
              <a:rPr lang="en-US" sz="2000" b="0" i="0" dirty="0">
                <a:effectLst/>
                <a:latin typeface="Segoe UI" panose="020B0502040204020203" pitchFamily="34" charset="0"/>
              </a:rPr>
            </a:br>
            <a:endParaRPr lang="en-US" sz="2000"/>
          </a:p>
        </p:txBody>
      </p:sp>
      <p:pic>
        <p:nvPicPr>
          <p:cNvPr id="5" name="Graphic 4" descr="Microscope">
            <a:extLst>
              <a:ext uri="{FF2B5EF4-FFF2-40B4-BE49-F238E27FC236}">
                <a16:creationId xmlns:a16="http://schemas.microsoft.com/office/drawing/2014/main" id="{FE496C8D-0D46-4B41-8200-FBF7B47DF6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4112" y="1364798"/>
            <a:ext cx="3808379" cy="3808379"/>
          </a:xfrm>
          <a:prstGeom prst="rect">
            <a:avLst/>
          </a:prstGeom>
        </p:spPr>
      </p:pic>
    </p:spTree>
    <p:extLst>
      <p:ext uri="{BB962C8B-B14F-4D97-AF65-F5344CB8AC3E}">
        <p14:creationId xmlns:p14="http://schemas.microsoft.com/office/powerpoint/2010/main" val="3236719719"/>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D7141375135D047892D5E73D7484C9A" ma:contentTypeVersion="11" ma:contentTypeDescription="Create a new document." ma:contentTypeScope="" ma:versionID="285b3821322cc24a5f764ffd48e28534">
  <xsd:schema xmlns:xsd="http://www.w3.org/2001/XMLSchema" xmlns:xs="http://www.w3.org/2001/XMLSchema" xmlns:p="http://schemas.microsoft.com/office/2006/metadata/properties" xmlns:ns2="fe52d048-0f6f-4a90-8059-37928eb2dd0c" xmlns:ns3="02f76f34-4953-45d4-b854-ae7f0702c2eb" targetNamespace="http://schemas.microsoft.com/office/2006/metadata/properties" ma:root="true" ma:fieldsID="32486bb15947ae445bd87c7a7d2f93d6" ns2:_="" ns3:_="">
    <xsd:import namespace="fe52d048-0f6f-4a90-8059-37928eb2dd0c"/>
    <xsd:import namespace="02f76f34-4953-45d4-b854-ae7f0702c2e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52d048-0f6f-4a90-8059-37928eb2dd0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2f76f34-4953-45d4-b854-ae7f0702c2e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B4B45B3-1C09-4153-AECA-22B5F9F14D4F}">
  <ds:schemaRefs>
    <ds:schemaRef ds:uri="02f76f34-4953-45d4-b854-ae7f0702c2eb"/>
    <ds:schemaRef ds:uri="fe52d048-0f6f-4a90-8059-37928eb2dd0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ECA9338-CCC1-4B7E-AD79-49C543C2A962}">
  <ds:schemaRefs>
    <ds:schemaRef ds:uri="http://schemas.microsoft.com/sharepoint/v3/contenttype/forms"/>
  </ds:schemaRefs>
</ds:datastoreItem>
</file>

<file path=customXml/itemProps3.xml><?xml version="1.0" encoding="utf-8"?>
<ds:datastoreItem xmlns:ds="http://schemas.openxmlformats.org/officeDocument/2006/customXml" ds:itemID="{AD22C8DD-8DDD-4C24-A8A2-14BCFDF2B1E7}">
  <ds:schemaRefs>
    <ds:schemaRef ds:uri="02f76f34-4953-45d4-b854-ae7f0702c2eb"/>
    <ds:schemaRef ds:uri="fe52d048-0f6f-4a90-8059-37928eb2dd0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8</TotalTime>
  <Words>2294</Words>
  <Application>Microsoft Office PowerPoint</Application>
  <PresentationFormat>Widescreen</PresentationFormat>
  <Paragraphs>205</Paragraphs>
  <Slides>38</Slides>
  <Notes>1</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Calibri Light</vt:lpstr>
      <vt:lpstr>Segoe UI</vt:lpstr>
      <vt:lpstr>Office Theme</vt:lpstr>
      <vt:lpstr>Auto Tune ML </vt:lpstr>
      <vt:lpstr>PowerPoint Presentation</vt:lpstr>
      <vt:lpstr>PowerPoint Presentation</vt:lpstr>
      <vt:lpstr>PowerPoint Presentation</vt:lpstr>
      <vt:lpstr>Auto Tune ML Features  (Fully automated)</vt:lpstr>
      <vt:lpstr>Prerequisites</vt:lpstr>
      <vt:lpstr>Data Acquisition</vt:lpstr>
      <vt:lpstr>Acquire Data &amp; Datatype  Conversion</vt:lpstr>
      <vt:lpstr>Exploratory Data Analysis Exploratory Data Analysis refers to the critical process of performing initial investigations on data to discover patterns, to spot anomalies, to test hypothesis and to check assumptions with the help of summary statistics and graphical representations. </vt:lpstr>
      <vt:lpstr>Exploratory Data Analysis</vt:lpstr>
      <vt:lpstr>PowerPoint Presentation</vt:lpstr>
      <vt:lpstr>Sampling By Data Sampling, we can select, manipulate and analyze a representative subset of data points to identify patterns and trends in the larger dataset being examined. The dataset thus obtained is a weighted sample of the actual dataset, thus enabling a clear picture of the bigger dataset with minimal performance, retaining the overall data density and distribution.</vt:lpstr>
      <vt:lpstr>Sampling</vt:lpstr>
      <vt:lpstr>PowerPoint Presentation</vt:lpstr>
      <vt:lpstr>PowerPoint Presentation</vt:lpstr>
      <vt:lpstr>Data Cleansing Because it improves your data quality and in doing so, increases overall productivity. When you clean your data, all outdated or incorrect information is gone – leaving you with the highest quality information.</vt:lpstr>
      <vt:lpstr>Data Cleansing</vt:lpstr>
      <vt:lpstr>PowerPoint Presentation</vt:lpstr>
      <vt:lpstr>PowerPoint Presentation</vt:lpstr>
      <vt:lpstr>Anomaly Detection</vt:lpstr>
      <vt:lpstr>Anomaly Detection (Explained)</vt:lpstr>
      <vt:lpstr>Azure Automated machine learning</vt:lpstr>
      <vt:lpstr>Auto ML Steps</vt:lpstr>
      <vt:lpstr>PowerPoint Presentation</vt:lpstr>
      <vt:lpstr>PowerPoint Presentation</vt:lpstr>
      <vt:lpstr>Pipeline Orchestration</vt:lpstr>
      <vt:lpstr>Model Accuracy &amp; telemetry</vt:lpstr>
      <vt:lpstr>Responsible AI  *In Pipeline going forward</vt:lpstr>
      <vt:lpstr>PowerPoint Presentation</vt:lpstr>
      <vt:lpstr>Responsible AI Guidelines</vt:lpstr>
      <vt:lpstr>Model Interpretation and Exploration</vt:lpstr>
      <vt:lpstr>PowerPoint Presentation</vt:lpstr>
      <vt:lpstr>Error analysis</vt:lpstr>
      <vt:lpstr>Fairlearn</vt:lpstr>
      <vt:lpstr>PowerPoint Presentation</vt:lpstr>
      <vt:lpstr>Remove Biasness in data</vt:lpstr>
      <vt:lpstr>PowerPoint Presentation</vt:lpstr>
      <vt:lpstr>Benefits with Auto Tune ML for Landing Models in PROD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 Tune ML</dc:title>
  <dc:creator>Sreeja Deb</dc:creator>
  <cp:lastModifiedBy>Sreeja Deb</cp:lastModifiedBy>
  <cp:revision>83</cp:revision>
  <dcterms:created xsi:type="dcterms:W3CDTF">2020-10-20T13:50:04Z</dcterms:created>
  <dcterms:modified xsi:type="dcterms:W3CDTF">2021-07-20T12:17:13Z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0x0101006D7141375135D047892D5E73D7484C9A</vt:lpwstr>
  </property>
</Properties>
</file>